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ce5d237864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cf6898ed614d13"/>
  </p:sldMasterIdLst>
  <p:sldIdLst>
    <p:sldId xmlns:r="http://schemas.openxmlformats.org/officeDocument/2006/relationships" id="256" r:id="R91f4522ff9794ec2"/>
    <p:sldId xmlns:r="http://schemas.openxmlformats.org/officeDocument/2006/relationships" id="257" r:id="Re16f7f5d07ee44d3"/>
    <p:sldId xmlns:r="http://schemas.openxmlformats.org/officeDocument/2006/relationships" id="258" r:id="Reab99d1944254231"/>
    <p:sldId xmlns:r="http://schemas.openxmlformats.org/officeDocument/2006/relationships" id="259" r:id="R0397e3b1a88946fb"/>
    <p:sldId xmlns:r="http://schemas.openxmlformats.org/officeDocument/2006/relationships" id="260" r:id="Rbaa6b736f4954390"/>
    <p:sldId xmlns:r="http://schemas.openxmlformats.org/officeDocument/2006/relationships" id="261" r:id="Rcc4d32cb563b499f"/>
    <p:sldId xmlns:r="http://schemas.openxmlformats.org/officeDocument/2006/relationships" id="262" r:id="R6e506eb6edb0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f6898ed614d13" /><Relationship Type="http://schemas.openxmlformats.org/officeDocument/2006/relationships/slide" Target="/ppt/slides/slide1.xml" Id="R91f4522ff9794ec2" /><Relationship Type="http://schemas.openxmlformats.org/officeDocument/2006/relationships/slide" Target="/ppt/slides/slide2.xml" Id="Re16f7f5d07ee44d3" /><Relationship Type="http://schemas.openxmlformats.org/officeDocument/2006/relationships/slide" Target="/ppt/slides/slide3.xml" Id="Reab99d1944254231" /><Relationship Type="http://schemas.openxmlformats.org/officeDocument/2006/relationships/slide" Target="/ppt/slides/slide4.xml" Id="R0397e3b1a88946fb" /><Relationship Type="http://schemas.openxmlformats.org/officeDocument/2006/relationships/slide" Target="/ppt/slides/slide5.xml" Id="Rbaa6b736f4954390" /><Relationship Type="http://schemas.openxmlformats.org/officeDocument/2006/relationships/slide" Target="/ppt/slides/slide6.xml" Id="Rcc4d32cb563b499f" /><Relationship Type="http://schemas.openxmlformats.org/officeDocument/2006/relationships/slide" Target="/ppt/slides/slide7.xml" Id="R6e506eb6edb0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335a29605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71eba4b38457f" /><Relationship Type="http://schemas.openxmlformats.org/officeDocument/2006/relationships/theme" Target="/ppt/slideMasters/theme/theme1.xml" Id="Rc9624d09d3d5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71eba4b38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b6f5143544f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2b43160734d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09490435b44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cffc895ae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d5a97a7e648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7c390b67541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e2cb8c49045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BÅRSETH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REGNSKAP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2 780 320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43 15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985 698 686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