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b84d6e91442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6b8198841f47b5"/>
  </p:sldMasterIdLst>
  <p:sldIdLst>
    <p:sldId xmlns:r="http://schemas.openxmlformats.org/officeDocument/2006/relationships" id="256" r:id="Rc7063d881ea7470e"/>
    <p:sldId xmlns:r="http://schemas.openxmlformats.org/officeDocument/2006/relationships" id="257" r:id="R43fd84a95bf942f1"/>
    <p:sldId xmlns:r="http://schemas.openxmlformats.org/officeDocument/2006/relationships" id="258" r:id="R905b0b4c0d054938"/>
    <p:sldId xmlns:r="http://schemas.openxmlformats.org/officeDocument/2006/relationships" id="259" r:id="Re8e3a898881f42ea"/>
    <p:sldId xmlns:r="http://schemas.openxmlformats.org/officeDocument/2006/relationships" id="260" r:id="Rf2dc3139e1d546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b8198841f47b5" /><Relationship Type="http://schemas.openxmlformats.org/officeDocument/2006/relationships/slide" Target="/ppt/slides/slide1.xml" Id="Rc7063d881ea7470e" /><Relationship Type="http://schemas.openxmlformats.org/officeDocument/2006/relationships/slide" Target="/ppt/slides/slide2.xml" Id="R43fd84a95bf942f1" /><Relationship Type="http://schemas.openxmlformats.org/officeDocument/2006/relationships/slide" Target="/ppt/slides/slide3.xml" Id="R905b0b4c0d054938" /><Relationship Type="http://schemas.openxmlformats.org/officeDocument/2006/relationships/slide" Target="/ppt/slides/slide4.xml" Id="Re8e3a898881f42ea" /><Relationship Type="http://schemas.openxmlformats.org/officeDocument/2006/relationships/slide" Target="/ppt/slides/slide5.xml" Id="Rf2dc3139e1d546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941a22d65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6457df3a142f5" /><Relationship Type="http://schemas.openxmlformats.org/officeDocument/2006/relationships/theme" Target="/ppt/slideMasters/theme/theme1.xml" Id="R46ade80a145141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06457df3a142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cda256f7249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9ed3804f849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bc47eca3949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648e2cf064f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c3e904d3a4a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MIJU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MIJU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985 694 982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