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95aab59d9342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01a533da3f42e6"/>
  </p:sldMasterIdLst>
  <p:sldIdLst>
    <p:sldId xmlns:r="http://schemas.openxmlformats.org/officeDocument/2006/relationships" id="256" r:id="Rb31412b6dc964853"/>
    <p:sldId xmlns:r="http://schemas.openxmlformats.org/officeDocument/2006/relationships" id="257" r:id="R8ec449e6157e453d"/>
    <p:sldId xmlns:r="http://schemas.openxmlformats.org/officeDocument/2006/relationships" id="258" r:id="Rb1cfd35a3c0643f7"/>
    <p:sldId xmlns:r="http://schemas.openxmlformats.org/officeDocument/2006/relationships" id="259" r:id="R00d7d6ceea8b415c"/>
    <p:sldId xmlns:r="http://schemas.openxmlformats.org/officeDocument/2006/relationships" id="260" r:id="R43087585beb54366"/>
    <p:sldId xmlns:r="http://schemas.openxmlformats.org/officeDocument/2006/relationships" id="261" r:id="R67e535c67b264f0c"/>
    <p:sldId xmlns:r="http://schemas.openxmlformats.org/officeDocument/2006/relationships" id="262" r:id="R59c608a91f0147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1a533da3f42e6" /><Relationship Type="http://schemas.openxmlformats.org/officeDocument/2006/relationships/slide" Target="/ppt/slides/slide1.xml" Id="Rb31412b6dc964853" /><Relationship Type="http://schemas.openxmlformats.org/officeDocument/2006/relationships/slide" Target="/ppt/slides/slide2.xml" Id="R8ec449e6157e453d" /><Relationship Type="http://schemas.openxmlformats.org/officeDocument/2006/relationships/slide" Target="/ppt/slides/slide3.xml" Id="Rb1cfd35a3c0643f7" /><Relationship Type="http://schemas.openxmlformats.org/officeDocument/2006/relationships/slide" Target="/ppt/slides/slide4.xml" Id="R00d7d6ceea8b415c" /><Relationship Type="http://schemas.openxmlformats.org/officeDocument/2006/relationships/slide" Target="/ppt/slides/slide5.xml" Id="R43087585beb54366" /><Relationship Type="http://schemas.openxmlformats.org/officeDocument/2006/relationships/slide" Target="/ppt/slides/slide6.xml" Id="R67e535c67b264f0c" /><Relationship Type="http://schemas.openxmlformats.org/officeDocument/2006/relationships/slide" Target="/ppt/slides/slide7.xml" Id="R59c608a91f0147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d900592914d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c103a81f94b8c" /><Relationship Type="http://schemas.openxmlformats.org/officeDocument/2006/relationships/theme" Target="/ppt/slideMasters/theme/theme1.xml" Id="R6bcbec5390fd44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1c103a81f94b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4061c0ad547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eeda7cabe4c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e20dad70648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9210ffbc8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5df5c1bfb40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c02a24f574c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c04870fe644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NORELCO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NORELCO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NORELCO ELEKTRO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NORELCO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NORELCO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NORELCO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52 950 222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−4 620 785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−3 628 206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1 457 456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13 409 308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NORELCO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GRUPPEN AS  –  75,9 %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NORENO AS  –  24,1 %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NORELCO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51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firmapost@norelcoas.no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www.norelcoas.no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985 690 960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NORELCO ELEKTRO AS</a:t>
            </a:r>
          </a:p>
        </p:txBody>
      </p:sp>
    </p:spTree>
  </p:cSld>
  <p:clrMapOvr>
    <a:masterClrMapping xmlns:a="http://schemas.openxmlformats.org/drawingml/2006/main"/>
  </p:clrMapOvr>
</p:sld>
</file>