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b4211943a74b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91d616c7524ea1"/>
  </p:sldMasterIdLst>
  <p:sldIdLst>
    <p:sldId xmlns:r="http://schemas.openxmlformats.org/officeDocument/2006/relationships" id="256" r:id="Rc15712b776af42b4"/>
    <p:sldId xmlns:r="http://schemas.openxmlformats.org/officeDocument/2006/relationships" id="257" r:id="Ra3a1186205e543ac"/>
    <p:sldId xmlns:r="http://schemas.openxmlformats.org/officeDocument/2006/relationships" id="258" r:id="Rae9fc470ea714a67"/>
    <p:sldId xmlns:r="http://schemas.openxmlformats.org/officeDocument/2006/relationships" id="259" r:id="Ree5fcc12a4424114"/>
    <p:sldId xmlns:r="http://schemas.openxmlformats.org/officeDocument/2006/relationships" id="260" r:id="R42a91ec66ad74357"/>
    <p:sldId xmlns:r="http://schemas.openxmlformats.org/officeDocument/2006/relationships" id="261" r:id="R7194106e8e01425b"/>
    <p:sldId xmlns:r="http://schemas.openxmlformats.org/officeDocument/2006/relationships" id="262" r:id="R9ee23ee0e93446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91d616c7524ea1" /><Relationship Type="http://schemas.openxmlformats.org/officeDocument/2006/relationships/slide" Target="/ppt/slides/slide1.xml" Id="Rc15712b776af42b4" /><Relationship Type="http://schemas.openxmlformats.org/officeDocument/2006/relationships/slide" Target="/ppt/slides/slide2.xml" Id="Ra3a1186205e543ac" /><Relationship Type="http://schemas.openxmlformats.org/officeDocument/2006/relationships/slide" Target="/ppt/slides/slide3.xml" Id="Rae9fc470ea714a67" /><Relationship Type="http://schemas.openxmlformats.org/officeDocument/2006/relationships/slide" Target="/ppt/slides/slide4.xml" Id="Ree5fcc12a4424114" /><Relationship Type="http://schemas.openxmlformats.org/officeDocument/2006/relationships/slide" Target="/ppt/slides/slide5.xml" Id="R42a91ec66ad74357" /><Relationship Type="http://schemas.openxmlformats.org/officeDocument/2006/relationships/slide" Target="/ppt/slides/slide6.xml" Id="R7194106e8e01425b" /><Relationship Type="http://schemas.openxmlformats.org/officeDocument/2006/relationships/slide" Target="/ppt/slides/slide7.xml" Id="R9ee23ee0e93446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2cb0b81a394a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bf08c713f4b11" /><Relationship Type="http://schemas.openxmlformats.org/officeDocument/2006/relationships/theme" Target="/ppt/slideMasters/theme/theme1.xml" Id="Rb96e2bf2cb0e45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2bf08c713f4b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9daae9e5241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bcca3079b40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32f8bab3143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0c876c5114a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93efcc0a649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a71d2a1294a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58115a31b4a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TWENTY FOUR SEVEN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TWENTY FOUR SEVEN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TWENTY FOUR SEVEN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TWENTY FOUR SEVEN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TWENTY FOUR SEVEN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TWENTY FOUR SEVEN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−95 123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12 670 815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33 355 091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33 357 785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TWENTY FOUR SEVEN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SYBERG JAN AXEL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TWENTY FOUR SEVEN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Skogveien 64E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www.twentyfourseven.no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985 690 014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TWENTY FOUR SEVEN AS</a:t>
            </a:r>
          </a:p>
        </p:txBody>
      </p:sp>
    </p:spTree>
  </p:cSld>
  <p:clrMapOvr>
    <a:masterClrMapping xmlns:a="http://schemas.openxmlformats.org/drawingml/2006/main"/>
  </p:clrMapOvr>
</p:sld>
</file>