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2070fcf3f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bf8dce517c44e4"/>
  </p:sldMasterIdLst>
  <p:sldIdLst>
    <p:sldId xmlns:r="http://schemas.openxmlformats.org/officeDocument/2006/relationships" id="256" r:id="Rd35dc0bc9d1b4c7d"/>
    <p:sldId xmlns:r="http://schemas.openxmlformats.org/officeDocument/2006/relationships" id="257" r:id="R15549c93149a49c3"/>
    <p:sldId xmlns:r="http://schemas.openxmlformats.org/officeDocument/2006/relationships" id="258" r:id="Re0a544cda97544e9"/>
    <p:sldId xmlns:r="http://schemas.openxmlformats.org/officeDocument/2006/relationships" id="259" r:id="Ra0ba720383b6465a"/>
    <p:sldId xmlns:r="http://schemas.openxmlformats.org/officeDocument/2006/relationships" id="260" r:id="R83723d5563ab45ba"/>
    <p:sldId xmlns:r="http://schemas.openxmlformats.org/officeDocument/2006/relationships" id="261" r:id="Rac55bd397901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f8dce517c44e4" /><Relationship Type="http://schemas.openxmlformats.org/officeDocument/2006/relationships/slide" Target="/ppt/slides/slide1.xml" Id="Rd35dc0bc9d1b4c7d" /><Relationship Type="http://schemas.openxmlformats.org/officeDocument/2006/relationships/slide" Target="/ppt/slides/slide2.xml" Id="R15549c93149a49c3" /><Relationship Type="http://schemas.openxmlformats.org/officeDocument/2006/relationships/slide" Target="/ppt/slides/slide3.xml" Id="Re0a544cda97544e9" /><Relationship Type="http://schemas.openxmlformats.org/officeDocument/2006/relationships/slide" Target="/ppt/slides/slide4.xml" Id="Ra0ba720383b6465a" /><Relationship Type="http://schemas.openxmlformats.org/officeDocument/2006/relationships/slide" Target="/ppt/slides/slide5.xml" Id="R83723d5563ab45ba" /><Relationship Type="http://schemas.openxmlformats.org/officeDocument/2006/relationships/slide" Target="/ppt/slides/slide6.xml" Id="Rac55bd397901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9db3a5f4f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d4ae400c84bf6" /><Relationship Type="http://schemas.openxmlformats.org/officeDocument/2006/relationships/theme" Target="/ppt/slideMasters/theme/theme1.xml" Id="Re5d907f7eef5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d4ae400c8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44499caf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e336a966b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fb234c24f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bd8f24f7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3a2394063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1f3b38e9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TYDAL BYGDESERVICE SA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18 975 410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