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e00cbc22cf46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d211267e2a4f5e"/>
  </p:sldMasterIdLst>
  <p:sldIdLst>
    <p:sldId xmlns:r="http://schemas.openxmlformats.org/officeDocument/2006/relationships" id="256" r:id="Rffa06c28816243d0"/>
    <p:sldId xmlns:r="http://schemas.openxmlformats.org/officeDocument/2006/relationships" id="257" r:id="Refcaa96b3850443f"/>
    <p:sldId xmlns:r="http://schemas.openxmlformats.org/officeDocument/2006/relationships" id="258" r:id="R2686e4fdef4a4897"/>
    <p:sldId xmlns:r="http://schemas.openxmlformats.org/officeDocument/2006/relationships" id="259" r:id="R77d8f5f103304ec6"/>
    <p:sldId xmlns:r="http://schemas.openxmlformats.org/officeDocument/2006/relationships" id="260" r:id="R35a44749fadc488c"/>
    <p:sldId xmlns:r="http://schemas.openxmlformats.org/officeDocument/2006/relationships" id="261" r:id="R46b5cc2756eb4a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d211267e2a4f5e" /><Relationship Type="http://schemas.openxmlformats.org/officeDocument/2006/relationships/slide" Target="/ppt/slides/slide1.xml" Id="Rffa06c28816243d0" /><Relationship Type="http://schemas.openxmlformats.org/officeDocument/2006/relationships/slide" Target="/ppt/slides/slide2.xml" Id="Refcaa96b3850443f" /><Relationship Type="http://schemas.openxmlformats.org/officeDocument/2006/relationships/slide" Target="/ppt/slides/slide3.xml" Id="R2686e4fdef4a4897" /><Relationship Type="http://schemas.openxmlformats.org/officeDocument/2006/relationships/slide" Target="/ppt/slides/slide4.xml" Id="R77d8f5f103304ec6" /><Relationship Type="http://schemas.openxmlformats.org/officeDocument/2006/relationships/slide" Target="/ppt/slides/slide5.xml" Id="R35a44749fadc488c" /><Relationship Type="http://schemas.openxmlformats.org/officeDocument/2006/relationships/slide" Target="/ppt/slides/slide6.xml" Id="R46b5cc2756eb4a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fc63aa624242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3d219a046442cb" /><Relationship Type="http://schemas.openxmlformats.org/officeDocument/2006/relationships/theme" Target="/ppt/slideMasters/theme/theme1.xml" Id="R22bc245e42e24bd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3d219a046442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1e92c13ec844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14e8aaa557400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6a1969f6d14f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4f85bb2a1249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b614564354444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0c9f8c49bd4f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TYDAL BYGDESERVICE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TYDAL BYGDESERVICE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TYDAL BYGDESERVICE SA ble etablert [år] og holder til i Tydal.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TYDAL BYGDESERVICE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TYDAL BYGDESERVICE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TYDAL BYGDESERVICE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36 670 552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961 663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210 682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4 470 295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12 637 247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TYDAL BYGDESERVICE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Berggardsmyrvegen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7590 Tydal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985 687 021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TYDAL BYGDESERVICE SA</a:t>
            </a:r>
          </a:p>
        </p:txBody>
      </p:sp>
    </p:spTree>
  </p:cSld>
  <p:clrMapOvr>
    <a:masterClrMapping xmlns:a="http://schemas.openxmlformats.org/drawingml/2006/main"/>
  </p:clrMapOvr>
</p:sld>
</file>