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c675d5af5f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7c8a7099484fc8"/>
  </p:sldMasterIdLst>
  <p:sldIdLst>
    <p:sldId xmlns:r="http://schemas.openxmlformats.org/officeDocument/2006/relationships" id="256" r:id="R338cd0487c494789"/>
    <p:sldId xmlns:r="http://schemas.openxmlformats.org/officeDocument/2006/relationships" id="257" r:id="Rbecd14a4a2de4e1c"/>
    <p:sldId xmlns:r="http://schemas.openxmlformats.org/officeDocument/2006/relationships" id="258" r:id="R638cf423537c4063"/>
    <p:sldId xmlns:r="http://schemas.openxmlformats.org/officeDocument/2006/relationships" id="259" r:id="Ra35b40487189447a"/>
    <p:sldId xmlns:r="http://schemas.openxmlformats.org/officeDocument/2006/relationships" id="260" r:id="R75bdc342ba8f45b4"/>
    <p:sldId xmlns:r="http://schemas.openxmlformats.org/officeDocument/2006/relationships" id="261" r:id="R6cdcf02b4257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c8a7099484fc8" /><Relationship Type="http://schemas.openxmlformats.org/officeDocument/2006/relationships/slide" Target="/ppt/slides/slide1.xml" Id="R338cd0487c494789" /><Relationship Type="http://schemas.openxmlformats.org/officeDocument/2006/relationships/slide" Target="/ppt/slides/slide2.xml" Id="Rbecd14a4a2de4e1c" /><Relationship Type="http://schemas.openxmlformats.org/officeDocument/2006/relationships/slide" Target="/ppt/slides/slide3.xml" Id="R638cf423537c4063" /><Relationship Type="http://schemas.openxmlformats.org/officeDocument/2006/relationships/slide" Target="/ppt/slides/slide4.xml" Id="Ra35b40487189447a" /><Relationship Type="http://schemas.openxmlformats.org/officeDocument/2006/relationships/slide" Target="/ppt/slides/slide5.xml" Id="R75bdc342ba8f45b4" /><Relationship Type="http://schemas.openxmlformats.org/officeDocument/2006/relationships/slide" Target="/ppt/slides/slide6.xml" Id="R6cdcf02b4257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75685641e4a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f1e7d791e4b3b" /><Relationship Type="http://schemas.openxmlformats.org/officeDocument/2006/relationships/theme" Target="/ppt/slideMasters/theme/theme1.xml" Id="R15e9bd4720df46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6f1e7d791e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84c28397f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1dd60916d44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6340df375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67ad4daba40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df949b8a8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7c23486b14b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TYDAL BYGDESERVICE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TYDAL BYGDESERVICE SA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18 975 410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Berggardsmyrvegen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