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538bb73a940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2bdaf7f30425f"/>
  </p:sldMasterIdLst>
  <p:sldIdLst>
    <p:sldId xmlns:r="http://schemas.openxmlformats.org/officeDocument/2006/relationships" id="256" r:id="R1d75588400274c98"/>
    <p:sldId xmlns:r="http://schemas.openxmlformats.org/officeDocument/2006/relationships" id="257" r:id="R4f5c09ee6c81451e"/>
    <p:sldId xmlns:r="http://schemas.openxmlformats.org/officeDocument/2006/relationships" id="258" r:id="Rb76ed06d3bf04cd8"/>
    <p:sldId xmlns:r="http://schemas.openxmlformats.org/officeDocument/2006/relationships" id="259" r:id="R4c0cbd5dbc534b7f"/>
    <p:sldId xmlns:r="http://schemas.openxmlformats.org/officeDocument/2006/relationships" id="260" r:id="Rf4228a1e8af54bd4"/>
    <p:sldId xmlns:r="http://schemas.openxmlformats.org/officeDocument/2006/relationships" id="261" r:id="R4e7907912086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2bdaf7f30425f" /><Relationship Type="http://schemas.openxmlformats.org/officeDocument/2006/relationships/slide" Target="/ppt/slides/slide1.xml" Id="R1d75588400274c98" /><Relationship Type="http://schemas.openxmlformats.org/officeDocument/2006/relationships/slide" Target="/ppt/slides/slide2.xml" Id="R4f5c09ee6c81451e" /><Relationship Type="http://schemas.openxmlformats.org/officeDocument/2006/relationships/slide" Target="/ppt/slides/slide3.xml" Id="Rb76ed06d3bf04cd8" /><Relationship Type="http://schemas.openxmlformats.org/officeDocument/2006/relationships/slide" Target="/ppt/slides/slide4.xml" Id="R4c0cbd5dbc534b7f" /><Relationship Type="http://schemas.openxmlformats.org/officeDocument/2006/relationships/slide" Target="/ppt/slides/slide5.xml" Id="Rf4228a1e8af54bd4" /><Relationship Type="http://schemas.openxmlformats.org/officeDocument/2006/relationships/slide" Target="/ppt/slides/slide6.xml" Id="R4e7907912086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65ea11b884b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a117662cb4e99" /><Relationship Type="http://schemas.openxmlformats.org/officeDocument/2006/relationships/theme" Target="/ppt/slideMasters/theme/theme1.xml" Id="R7a5b21701065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6a117662cb4e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d0fb5996a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ef525638743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a267d15ce43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b79b26519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87247093d44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6f1f41be9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TYDAL BYGDESERVICE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Berggardsmyrvegen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