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ed3c054d064f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0f765ac15c4089"/>
  </p:sldMasterIdLst>
  <p:sldIdLst>
    <p:sldId xmlns:r="http://schemas.openxmlformats.org/officeDocument/2006/relationships" id="256" r:id="R047495ea3eac4837"/>
    <p:sldId xmlns:r="http://schemas.openxmlformats.org/officeDocument/2006/relationships" id="257" r:id="Rfcd0cd5d69474ceb"/>
    <p:sldId xmlns:r="http://schemas.openxmlformats.org/officeDocument/2006/relationships" id="258" r:id="Re94b207052b04f74"/>
    <p:sldId xmlns:r="http://schemas.openxmlformats.org/officeDocument/2006/relationships" id="259" r:id="Rb664773270e64e23"/>
    <p:sldId xmlns:r="http://schemas.openxmlformats.org/officeDocument/2006/relationships" id="260" r:id="Rbbed99dd635e4d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f765ac15c4089" /><Relationship Type="http://schemas.openxmlformats.org/officeDocument/2006/relationships/slide" Target="/ppt/slides/slide1.xml" Id="R047495ea3eac4837" /><Relationship Type="http://schemas.openxmlformats.org/officeDocument/2006/relationships/slide" Target="/ppt/slides/slide2.xml" Id="Rfcd0cd5d69474ceb" /><Relationship Type="http://schemas.openxmlformats.org/officeDocument/2006/relationships/slide" Target="/ppt/slides/slide3.xml" Id="Re94b207052b04f74" /><Relationship Type="http://schemas.openxmlformats.org/officeDocument/2006/relationships/slide" Target="/ppt/slides/slide4.xml" Id="Rb664773270e64e23" /><Relationship Type="http://schemas.openxmlformats.org/officeDocument/2006/relationships/slide" Target="/ppt/slides/slide5.xml" Id="Rbbed99dd635e4d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67fa6ae2345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c3c631e564384" /><Relationship Type="http://schemas.openxmlformats.org/officeDocument/2006/relationships/theme" Target="/ppt/slideMasters/theme/theme1.xml" Id="R8b96bf09eca24e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8c3c631e5643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acc785d7f48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b0d23e55a42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a4639a84e48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99df7a17448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ea6403f9148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 TAKST &amp; CONSULT Arild Leif Valle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TAKST &amp; CONSULT Arild Leif Valle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 TAKST &amp; CONSULT Arild Leif Valle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TAKST &amp; CONSULT Arild Leif Valle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TAKST &amp; CONSULT Arild Leif Valle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TAKST &amp; CONSULT Arild Leif Valle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6015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15 41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av@mimer.no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985 685 983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TAKST &amp; CONSULT Arild Leif Valle</a:t>
            </a:r>
          </a:p>
        </p:txBody>
      </p:sp>
    </p:spTree>
  </p:cSld>
  <p:clrMapOvr>
    <a:masterClrMapping xmlns:a="http://schemas.openxmlformats.org/drawingml/2006/main"/>
  </p:clrMapOvr>
</p:sld>
</file>