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a7456283114d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61dde7a0334f1d"/>
  </p:sldMasterIdLst>
  <p:sldIdLst>
    <p:sldId xmlns:r="http://schemas.openxmlformats.org/officeDocument/2006/relationships" id="256" r:id="R10262f741c7b4c89"/>
    <p:sldId xmlns:r="http://schemas.openxmlformats.org/officeDocument/2006/relationships" id="257" r:id="R9eda54c482234cf0"/>
    <p:sldId xmlns:r="http://schemas.openxmlformats.org/officeDocument/2006/relationships" id="258" r:id="R947644de7feb495a"/>
    <p:sldId xmlns:r="http://schemas.openxmlformats.org/officeDocument/2006/relationships" id="259" r:id="Re15b2f210501466b"/>
    <p:sldId xmlns:r="http://schemas.openxmlformats.org/officeDocument/2006/relationships" id="260" r:id="Rf68fdd77e8c84869"/>
    <p:sldId xmlns:r="http://schemas.openxmlformats.org/officeDocument/2006/relationships" id="261" r:id="Rbf267a57e3f242cc"/>
    <p:sldId xmlns:r="http://schemas.openxmlformats.org/officeDocument/2006/relationships" id="262" r:id="R65c368fd42b147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1dde7a0334f1d" /><Relationship Type="http://schemas.openxmlformats.org/officeDocument/2006/relationships/slide" Target="/ppt/slides/slide1.xml" Id="R10262f741c7b4c89" /><Relationship Type="http://schemas.openxmlformats.org/officeDocument/2006/relationships/slide" Target="/ppt/slides/slide2.xml" Id="R9eda54c482234cf0" /><Relationship Type="http://schemas.openxmlformats.org/officeDocument/2006/relationships/slide" Target="/ppt/slides/slide3.xml" Id="R947644de7feb495a" /><Relationship Type="http://schemas.openxmlformats.org/officeDocument/2006/relationships/slide" Target="/ppt/slides/slide4.xml" Id="Re15b2f210501466b" /><Relationship Type="http://schemas.openxmlformats.org/officeDocument/2006/relationships/slide" Target="/ppt/slides/slide5.xml" Id="Rf68fdd77e8c84869" /><Relationship Type="http://schemas.openxmlformats.org/officeDocument/2006/relationships/slide" Target="/ppt/slides/slide6.xml" Id="Rbf267a57e3f242cc" /><Relationship Type="http://schemas.openxmlformats.org/officeDocument/2006/relationships/slide" Target="/ppt/slides/slide7.xml" Id="R65c368fd42b147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365bf4a8946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02cc49dee425f" /><Relationship Type="http://schemas.openxmlformats.org/officeDocument/2006/relationships/theme" Target="/ppt/slideMasters/theme/theme1.xml" Id="R2494a8950c0f41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102cc49dee42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8dc8187c942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aec393e994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cf2ad764242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c4096536346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d73ecde1f4b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3fbd1b66a48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682d988ee47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VITRIUM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VITRIUM AS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214 209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−1 443 800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−12 411 744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26 046 073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45 587 023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LUNDEBY JAN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1890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985 684 367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VITRIUM AS</a:t>
            </a:r>
          </a:p>
        </p:txBody>
      </p:sp>
    </p:spTree>
  </p:cSld>
  <p:clrMapOvr>
    <a:masterClrMapping xmlns:a="http://schemas.openxmlformats.org/drawingml/2006/main"/>
  </p:clrMapOvr>
</p:sld>
</file>