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6fe7286ff44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53ea7bd7e45dd"/>
  </p:sldMasterIdLst>
  <p:sldIdLst>
    <p:sldId xmlns:r="http://schemas.openxmlformats.org/officeDocument/2006/relationships" id="256" r:id="R5001a8ac8d4045f0"/>
    <p:sldId xmlns:r="http://schemas.openxmlformats.org/officeDocument/2006/relationships" id="257" r:id="R651737829e184de1"/>
    <p:sldId xmlns:r="http://schemas.openxmlformats.org/officeDocument/2006/relationships" id="258" r:id="R5be11129d01b439d"/>
    <p:sldId xmlns:r="http://schemas.openxmlformats.org/officeDocument/2006/relationships" id="259" r:id="R895777b1f1e543db"/>
    <p:sldId xmlns:r="http://schemas.openxmlformats.org/officeDocument/2006/relationships" id="260" r:id="Rc5582896224f46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53ea7bd7e45dd" /><Relationship Type="http://schemas.openxmlformats.org/officeDocument/2006/relationships/slide" Target="/ppt/slides/slide1.xml" Id="R5001a8ac8d4045f0" /><Relationship Type="http://schemas.openxmlformats.org/officeDocument/2006/relationships/slide" Target="/ppt/slides/slide2.xml" Id="R651737829e184de1" /><Relationship Type="http://schemas.openxmlformats.org/officeDocument/2006/relationships/slide" Target="/ppt/slides/slide3.xml" Id="R5be11129d01b439d" /><Relationship Type="http://schemas.openxmlformats.org/officeDocument/2006/relationships/slide" Target="/ppt/slides/slide4.xml" Id="R895777b1f1e543db" /><Relationship Type="http://schemas.openxmlformats.org/officeDocument/2006/relationships/slide" Target="/ppt/slides/slide5.xml" Id="Rc5582896224f46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cb8c8ca8741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ffe3516d749e4" /><Relationship Type="http://schemas.openxmlformats.org/officeDocument/2006/relationships/theme" Target="/ppt/slideMasters/theme/theme1.xml" Id="R4c4b93088c7141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affe3516d7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659947aa1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a22a7f8794f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fc491091b4e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ac47624c04c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bb6dc634946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FM HOSTING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FM HOSTING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985 677 514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FM HOSTING AS</a:t>
            </a:r>
          </a:p>
        </p:txBody>
      </p:sp>
    </p:spTree>
  </p:cSld>
  <p:clrMapOvr>
    <a:masterClrMapping xmlns:a="http://schemas.openxmlformats.org/drawingml/2006/main"/>
  </p:clrMapOvr>
</p:sld>
</file>