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0bdffac10ef411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8e444ee18f64b29"/>
  </p:sldMasterIdLst>
  <p:sldIdLst>
    <p:sldId xmlns:r="http://schemas.openxmlformats.org/officeDocument/2006/relationships" id="256" r:id="R4f52f64947274959"/>
    <p:sldId xmlns:r="http://schemas.openxmlformats.org/officeDocument/2006/relationships" id="257" r:id="R526984b5a0e2421b"/>
    <p:sldId xmlns:r="http://schemas.openxmlformats.org/officeDocument/2006/relationships" id="258" r:id="R332bc16e407743c9"/>
    <p:sldId xmlns:r="http://schemas.openxmlformats.org/officeDocument/2006/relationships" id="259" r:id="R0ce4a12fd12b4fb5"/>
    <p:sldId xmlns:r="http://schemas.openxmlformats.org/officeDocument/2006/relationships" id="260" r:id="Rd9aabbb2ac124e49"/>
    <p:sldId xmlns:r="http://schemas.openxmlformats.org/officeDocument/2006/relationships" id="261" r:id="R98d864262c454785"/>
    <p:sldId xmlns:r="http://schemas.openxmlformats.org/officeDocument/2006/relationships" id="262" r:id="R889af48d0c4b4c2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8e444ee18f64b29" /><Relationship Type="http://schemas.openxmlformats.org/officeDocument/2006/relationships/slide" Target="/ppt/slides/slide1.xml" Id="R4f52f64947274959" /><Relationship Type="http://schemas.openxmlformats.org/officeDocument/2006/relationships/slide" Target="/ppt/slides/slide2.xml" Id="R526984b5a0e2421b" /><Relationship Type="http://schemas.openxmlformats.org/officeDocument/2006/relationships/slide" Target="/ppt/slides/slide3.xml" Id="R332bc16e407743c9" /><Relationship Type="http://schemas.openxmlformats.org/officeDocument/2006/relationships/slide" Target="/ppt/slides/slide4.xml" Id="R0ce4a12fd12b4fb5" /><Relationship Type="http://schemas.openxmlformats.org/officeDocument/2006/relationships/slide" Target="/ppt/slides/slide5.xml" Id="Rd9aabbb2ac124e49" /><Relationship Type="http://schemas.openxmlformats.org/officeDocument/2006/relationships/slide" Target="/ppt/slides/slide6.xml" Id="R98d864262c454785" /><Relationship Type="http://schemas.openxmlformats.org/officeDocument/2006/relationships/slide" Target="/ppt/slides/slide7.xml" Id="R889af48d0c4b4c2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796da8a08b14f0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14da90e4db498e" /><Relationship Type="http://schemas.openxmlformats.org/officeDocument/2006/relationships/theme" Target="/ppt/slideMasters/theme/theme1.xml" Id="Ra8cb6ae1e3b047c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c14da90e4db498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39ad758d964c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73328c05ad45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6ca0f42884e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a661cae6104ee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efa6656184ad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32b7092a29462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30340f519d42b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BN ENTREPRENØR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BN ENTREPRENØR AS ble etablert [år] og holder til i Heimdal.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353 848 473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26 842 055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23 486 191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148 929 035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283 406 828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BN ENTREPRENØR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 ENTREPRENØR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Industriveien 65A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7080 Heimdal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94 98 99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postmaster@bne.no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985 671 230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BN ENTREPRENØR AS</a:t>
            </a:r>
          </a:p>
        </p:txBody>
      </p:sp>
    </p:spTree>
  </p:cSld>
  <p:clrMapOvr>
    <a:masterClrMapping xmlns:a="http://schemas.openxmlformats.org/drawingml/2006/main"/>
  </p:clrMapOvr>
</p:sld>
</file>