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60ce2c89e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14d5b21bb4613"/>
  </p:sldMasterIdLst>
  <p:sldIdLst>
    <p:sldId xmlns:r="http://schemas.openxmlformats.org/officeDocument/2006/relationships" id="256" r:id="Rb00e97dc982b4abb"/>
    <p:sldId xmlns:r="http://schemas.openxmlformats.org/officeDocument/2006/relationships" id="257" r:id="Rcfd95b902d39468a"/>
    <p:sldId xmlns:r="http://schemas.openxmlformats.org/officeDocument/2006/relationships" id="258" r:id="Rc4730dc119d84a89"/>
    <p:sldId xmlns:r="http://schemas.openxmlformats.org/officeDocument/2006/relationships" id="259" r:id="R5671e0930f36488c"/>
    <p:sldId xmlns:r="http://schemas.openxmlformats.org/officeDocument/2006/relationships" id="260" r:id="R7a9f2b303a7a418d"/>
    <p:sldId xmlns:r="http://schemas.openxmlformats.org/officeDocument/2006/relationships" id="261" r:id="R4629bdaa10b94d95"/>
    <p:sldId xmlns:r="http://schemas.openxmlformats.org/officeDocument/2006/relationships" id="262" r:id="R20b34030a705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14d5b21bb4613" /><Relationship Type="http://schemas.openxmlformats.org/officeDocument/2006/relationships/slide" Target="/ppt/slides/slide1.xml" Id="Rb00e97dc982b4abb" /><Relationship Type="http://schemas.openxmlformats.org/officeDocument/2006/relationships/slide" Target="/ppt/slides/slide2.xml" Id="Rcfd95b902d39468a" /><Relationship Type="http://schemas.openxmlformats.org/officeDocument/2006/relationships/slide" Target="/ppt/slides/slide3.xml" Id="Rc4730dc119d84a89" /><Relationship Type="http://schemas.openxmlformats.org/officeDocument/2006/relationships/slide" Target="/ppt/slides/slide4.xml" Id="R5671e0930f36488c" /><Relationship Type="http://schemas.openxmlformats.org/officeDocument/2006/relationships/slide" Target="/ppt/slides/slide5.xml" Id="R7a9f2b303a7a418d" /><Relationship Type="http://schemas.openxmlformats.org/officeDocument/2006/relationships/slide" Target="/ppt/slides/slide6.xml" Id="R4629bdaa10b94d95" /><Relationship Type="http://schemas.openxmlformats.org/officeDocument/2006/relationships/slide" Target="/ppt/slides/slide7.xml" Id="R20b34030a705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de6e35b6d44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9165a6c4f4f74" /><Relationship Type="http://schemas.openxmlformats.org/officeDocument/2006/relationships/theme" Target="/ppt/slideMasters/theme/theme1.xml" Id="Rd4044c09bcd948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c9165a6c4f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4c2a19dae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7328e3b046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9ebf4d6a9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971459c8f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de6328887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0488993b1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b6a3e976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ENTREPRENØR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407 162 462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27 194 787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22 620 456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157 891 944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291 444 437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ENTREPRENØR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94 98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postmaster@bne.no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985 671 230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