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489611418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f814a70574113"/>
  </p:sldMasterIdLst>
  <p:sldIdLst>
    <p:sldId xmlns:r="http://schemas.openxmlformats.org/officeDocument/2006/relationships" id="256" r:id="R1f2eaba088dc486b"/>
    <p:sldId xmlns:r="http://schemas.openxmlformats.org/officeDocument/2006/relationships" id="257" r:id="Rd97029565d684a15"/>
    <p:sldId xmlns:r="http://schemas.openxmlformats.org/officeDocument/2006/relationships" id="258" r:id="R64a8fc0d02cb40ae"/>
    <p:sldId xmlns:r="http://schemas.openxmlformats.org/officeDocument/2006/relationships" id="259" r:id="R3c8df7afd8944ac4"/>
    <p:sldId xmlns:r="http://schemas.openxmlformats.org/officeDocument/2006/relationships" id="260" r:id="R645b7e5551484276"/>
    <p:sldId xmlns:r="http://schemas.openxmlformats.org/officeDocument/2006/relationships" id="261" r:id="Recb66a35d2bf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f814a70574113" /><Relationship Type="http://schemas.openxmlformats.org/officeDocument/2006/relationships/slide" Target="/ppt/slides/slide1.xml" Id="R1f2eaba088dc486b" /><Relationship Type="http://schemas.openxmlformats.org/officeDocument/2006/relationships/slide" Target="/ppt/slides/slide2.xml" Id="Rd97029565d684a15" /><Relationship Type="http://schemas.openxmlformats.org/officeDocument/2006/relationships/slide" Target="/ppt/slides/slide3.xml" Id="R64a8fc0d02cb40ae" /><Relationship Type="http://schemas.openxmlformats.org/officeDocument/2006/relationships/slide" Target="/ppt/slides/slide4.xml" Id="R3c8df7afd8944ac4" /><Relationship Type="http://schemas.openxmlformats.org/officeDocument/2006/relationships/slide" Target="/ppt/slides/slide5.xml" Id="R645b7e5551484276" /><Relationship Type="http://schemas.openxmlformats.org/officeDocument/2006/relationships/slide" Target="/ppt/slides/slide6.xml" Id="Recb66a35d2bf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e461c1c4d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d4204137d471b" /><Relationship Type="http://schemas.openxmlformats.org/officeDocument/2006/relationships/theme" Target="/ppt/slideMasters/theme/theme1.xml" Id="Rb40038e1f540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d4204137d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afc64a102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89ed9285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896197561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53a7f7e1840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ebf8dbb2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1ae91757e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RINGEBU ANLEGGSDRIFT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RINGEBU ANLEGGSDRIFT AS ble etablert [år] og holder til i Ringebu.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STEEN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Steen, Kleivavegen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torbenstee@gmail.com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985 668 817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ANLEGGSDRIFT AS</a:t>
            </a:r>
          </a:p>
        </p:txBody>
      </p:sp>
    </p:spTree>
  </p:cSld>
  <p:clrMapOvr>
    <a:masterClrMapping xmlns:a="http://schemas.openxmlformats.org/drawingml/2006/main"/>
  </p:clrMapOvr>
</p:sld>
</file>