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aadadce2e949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61e91a33b64e43"/>
  </p:sldMasterIdLst>
  <p:sldIdLst>
    <p:sldId xmlns:r="http://schemas.openxmlformats.org/officeDocument/2006/relationships" id="256" r:id="R8d4f81f412204ec4"/>
    <p:sldId xmlns:r="http://schemas.openxmlformats.org/officeDocument/2006/relationships" id="257" r:id="R1b55b8e7b0c4453e"/>
    <p:sldId xmlns:r="http://schemas.openxmlformats.org/officeDocument/2006/relationships" id="258" r:id="R688f0d9c8c8c45e2"/>
    <p:sldId xmlns:r="http://schemas.openxmlformats.org/officeDocument/2006/relationships" id="259" r:id="R5303883f66d34bd7"/>
    <p:sldId xmlns:r="http://schemas.openxmlformats.org/officeDocument/2006/relationships" id="260" r:id="R30dd443b509d4d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61e91a33b64e43" /><Relationship Type="http://schemas.openxmlformats.org/officeDocument/2006/relationships/slide" Target="/ppt/slides/slide1.xml" Id="R8d4f81f412204ec4" /><Relationship Type="http://schemas.openxmlformats.org/officeDocument/2006/relationships/slide" Target="/ppt/slides/slide2.xml" Id="R1b55b8e7b0c4453e" /><Relationship Type="http://schemas.openxmlformats.org/officeDocument/2006/relationships/slide" Target="/ppt/slides/slide3.xml" Id="R688f0d9c8c8c45e2" /><Relationship Type="http://schemas.openxmlformats.org/officeDocument/2006/relationships/slide" Target="/ppt/slides/slide4.xml" Id="R5303883f66d34bd7" /><Relationship Type="http://schemas.openxmlformats.org/officeDocument/2006/relationships/slide" Target="/ppt/slides/slide5.xml" Id="R30dd443b509d4d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0960e888d4b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6ef71c65a438d" /><Relationship Type="http://schemas.openxmlformats.org/officeDocument/2006/relationships/theme" Target="/ppt/slideMasters/theme/theme1.xml" Id="R780eb3696ea648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e6ef71c65a43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05f1f852c46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2c29f16584f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16b9feb564b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d4d2dabcf47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2fc3959ca4e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EXIMO EXECUTIVE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EXIMO EXECUTIVE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EXIMO EXECUTIVE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EXIMO EXECUTIVE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EXIMO EXECUTIVE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EXIMO EXECUTIVE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985 666 814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EXIMO EXECUTIVE AS</a:t>
            </a:r>
          </a:p>
        </p:txBody>
      </p:sp>
    </p:spTree>
  </p:cSld>
  <p:clrMapOvr>
    <a:masterClrMapping xmlns:a="http://schemas.openxmlformats.org/drawingml/2006/main"/>
  </p:clrMapOvr>
</p:sld>
</file>