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7b9eaf27e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2a445644b482c"/>
  </p:sldMasterIdLst>
  <p:sldIdLst>
    <p:sldId xmlns:r="http://schemas.openxmlformats.org/officeDocument/2006/relationships" id="256" r:id="R707bd76284394b67"/>
    <p:sldId xmlns:r="http://schemas.openxmlformats.org/officeDocument/2006/relationships" id="257" r:id="R2835898777a644a8"/>
    <p:sldId xmlns:r="http://schemas.openxmlformats.org/officeDocument/2006/relationships" id="258" r:id="R881304844599425a"/>
    <p:sldId xmlns:r="http://schemas.openxmlformats.org/officeDocument/2006/relationships" id="259" r:id="Rdf6e1a3fe59a4e8c"/>
    <p:sldId xmlns:r="http://schemas.openxmlformats.org/officeDocument/2006/relationships" id="260" r:id="R83e32c072dea4971"/>
    <p:sldId xmlns:r="http://schemas.openxmlformats.org/officeDocument/2006/relationships" id="261" r:id="Rb532249d4509448b"/>
    <p:sldId xmlns:r="http://schemas.openxmlformats.org/officeDocument/2006/relationships" id="262" r:id="R1230164aeae74f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2a445644b482c" /><Relationship Type="http://schemas.openxmlformats.org/officeDocument/2006/relationships/slide" Target="/ppt/slides/slide1.xml" Id="R707bd76284394b67" /><Relationship Type="http://schemas.openxmlformats.org/officeDocument/2006/relationships/slide" Target="/ppt/slides/slide2.xml" Id="R2835898777a644a8" /><Relationship Type="http://schemas.openxmlformats.org/officeDocument/2006/relationships/slide" Target="/ppt/slides/slide3.xml" Id="R881304844599425a" /><Relationship Type="http://schemas.openxmlformats.org/officeDocument/2006/relationships/slide" Target="/ppt/slides/slide4.xml" Id="Rdf6e1a3fe59a4e8c" /><Relationship Type="http://schemas.openxmlformats.org/officeDocument/2006/relationships/slide" Target="/ppt/slides/slide5.xml" Id="R83e32c072dea4971" /><Relationship Type="http://schemas.openxmlformats.org/officeDocument/2006/relationships/slide" Target="/ppt/slides/slide6.xml" Id="Rb532249d4509448b" /><Relationship Type="http://schemas.openxmlformats.org/officeDocument/2006/relationships/slide" Target="/ppt/slides/slide7.xml" Id="R1230164aeae74f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1de4a3553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ea23a791d4c6c" /><Relationship Type="http://schemas.openxmlformats.org/officeDocument/2006/relationships/theme" Target="/ppt/slideMasters/theme/theme1.xml" Id="R1527edfb523f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ea23a791d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751a9722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91557ae9440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b0c8902b5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c6a8fc5f24b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7d291bf84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59e4070444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c0dc22364c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−1 018 025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