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c8287a1b8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05c22da67424c"/>
  </p:sldMasterIdLst>
  <p:sldIdLst>
    <p:sldId xmlns:r="http://schemas.openxmlformats.org/officeDocument/2006/relationships" id="256" r:id="R7ef6f6cf396944c8"/>
    <p:sldId xmlns:r="http://schemas.openxmlformats.org/officeDocument/2006/relationships" id="257" r:id="Rb0696c97ea8a4e61"/>
    <p:sldId xmlns:r="http://schemas.openxmlformats.org/officeDocument/2006/relationships" id="258" r:id="Rbd66c8c928134373"/>
    <p:sldId xmlns:r="http://schemas.openxmlformats.org/officeDocument/2006/relationships" id="259" r:id="R46de44aea9644a81"/>
    <p:sldId xmlns:r="http://schemas.openxmlformats.org/officeDocument/2006/relationships" id="260" r:id="Rb1ab880f17684d27"/>
    <p:sldId xmlns:r="http://schemas.openxmlformats.org/officeDocument/2006/relationships" id="261" r:id="R0e59436462124179"/>
    <p:sldId xmlns:r="http://schemas.openxmlformats.org/officeDocument/2006/relationships" id="262" r:id="R428339853b33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05c22da67424c" /><Relationship Type="http://schemas.openxmlformats.org/officeDocument/2006/relationships/slide" Target="/ppt/slides/slide1.xml" Id="R7ef6f6cf396944c8" /><Relationship Type="http://schemas.openxmlformats.org/officeDocument/2006/relationships/slide" Target="/ppt/slides/slide2.xml" Id="Rb0696c97ea8a4e61" /><Relationship Type="http://schemas.openxmlformats.org/officeDocument/2006/relationships/slide" Target="/ppt/slides/slide3.xml" Id="Rbd66c8c928134373" /><Relationship Type="http://schemas.openxmlformats.org/officeDocument/2006/relationships/slide" Target="/ppt/slides/slide4.xml" Id="R46de44aea9644a81" /><Relationship Type="http://schemas.openxmlformats.org/officeDocument/2006/relationships/slide" Target="/ppt/slides/slide5.xml" Id="Rb1ab880f17684d27" /><Relationship Type="http://schemas.openxmlformats.org/officeDocument/2006/relationships/slide" Target="/ppt/slides/slide6.xml" Id="R0e59436462124179" /><Relationship Type="http://schemas.openxmlformats.org/officeDocument/2006/relationships/slide" Target="/ppt/slides/slide7.xml" Id="R428339853b33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7e7adcf5e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3f0ed3024d66" /><Relationship Type="http://schemas.openxmlformats.org/officeDocument/2006/relationships/theme" Target="/ppt/slideMasters/theme/theme1.xml" Id="R67951edbc3fe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c3f0ed302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9f67b975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d43ab0db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1a5bfc3b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189cf3e85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5fbceab2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2256b9a70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1f21071b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SJØBRIS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SJØBRIS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−5 595 793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BERNT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Smiebakken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985 663 262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SJØBRIS AS</a:t>
            </a:r>
          </a:p>
        </p:txBody>
      </p:sp>
    </p:spTree>
  </p:cSld>
  <p:clrMapOvr>
    <a:masterClrMapping xmlns:a="http://schemas.openxmlformats.org/drawingml/2006/main"/>
  </p:clrMapOvr>
</p:sld>
</file>