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4a7eb43ac542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41d206be664a7e"/>
  </p:sldMasterIdLst>
  <p:sldIdLst>
    <p:sldId xmlns:r="http://schemas.openxmlformats.org/officeDocument/2006/relationships" id="256" r:id="R4fcc9171334b4688"/>
    <p:sldId xmlns:r="http://schemas.openxmlformats.org/officeDocument/2006/relationships" id="257" r:id="Rab288d0897da4ca0"/>
    <p:sldId xmlns:r="http://schemas.openxmlformats.org/officeDocument/2006/relationships" id="258" r:id="R927ad6c88f2c46f8"/>
    <p:sldId xmlns:r="http://schemas.openxmlformats.org/officeDocument/2006/relationships" id="259" r:id="Ref9cdeb0d68f4469"/>
    <p:sldId xmlns:r="http://schemas.openxmlformats.org/officeDocument/2006/relationships" id="260" r:id="Rebc841fadaf84b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41d206be664a7e" /><Relationship Type="http://schemas.openxmlformats.org/officeDocument/2006/relationships/slide" Target="/ppt/slides/slide1.xml" Id="R4fcc9171334b4688" /><Relationship Type="http://schemas.openxmlformats.org/officeDocument/2006/relationships/slide" Target="/ppt/slides/slide2.xml" Id="Rab288d0897da4ca0" /><Relationship Type="http://schemas.openxmlformats.org/officeDocument/2006/relationships/slide" Target="/ppt/slides/slide3.xml" Id="R927ad6c88f2c46f8" /><Relationship Type="http://schemas.openxmlformats.org/officeDocument/2006/relationships/slide" Target="/ppt/slides/slide4.xml" Id="Ref9cdeb0d68f4469" /><Relationship Type="http://schemas.openxmlformats.org/officeDocument/2006/relationships/slide" Target="/ppt/slides/slide5.xml" Id="Rebc841fadaf84b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960f2f67ce4a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0c4e64abe463d" /><Relationship Type="http://schemas.openxmlformats.org/officeDocument/2006/relationships/theme" Target="/ppt/slideMasters/theme/theme1.xml" Id="R9fe966cd67ff4f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80c4e64abe46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db85dcd9140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d11ad3ce549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4363b4dee4b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17d24a98445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eb23d4b6e4e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985 658 021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