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4f461d0ef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de574ddbe4bfb"/>
  </p:sldMasterIdLst>
  <p:sldIdLst>
    <p:sldId xmlns:r="http://schemas.openxmlformats.org/officeDocument/2006/relationships" id="256" r:id="R6ee8e936cf674d73"/>
    <p:sldId xmlns:r="http://schemas.openxmlformats.org/officeDocument/2006/relationships" id="257" r:id="R41e12da6a6664993"/>
    <p:sldId xmlns:r="http://schemas.openxmlformats.org/officeDocument/2006/relationships" id="258" r:id="R2709bb3ec97c4a3d"/>
    <p:sldId xmlns:r="http://schemas.openxmlformats.org/officeDocument/2006/relationships" id="259" r:id="R5418ab37f64b43eb"/>
    <p:sldId xmlns:r="http://schemas.openxmlformats.org/officeDocument/2006/relationships" id="260" r:id="R6803b534c9cb42d6"/>
    <p:sldId xmlns:r="http://schemas.openxmlformats.org/officeDocument/2006/relationships" id="261" r:id="R4a8a7270480b4038"/>
    <p:sldId xmlns:r="http://schemas.openxmlformats.org/officeDocument/2006/relationships" id="262" r:id="R933b2eb9ae62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de574ddbe4bfb" /><Relationship Type="http://schemas.openxmlformats.org/officeDocument/2006/relationships/slide" Target="/ppt/slides/slide1.xml" Id="R6ee8e936cf674d73" /><Relationship Type="http://schemas.openxmlformats.org/officeDocument/2006/relationships/slide" Target="/ppt/slides/slide2.xml" Id="R41e12da6a6664993" /><Relationship Type="http://schemas.openxmlformats.org/officeDocument/2006/relationships/slide" Target="/ppt/slides/slide3.xml" Id="R2709bb3ec97c4a3d" /><Relationship Type="http://schemas.openxmlformats.org/officeDocument/2006/relationships/slide" Target="/ppt/slides/slide4.xml" Id="R5418ab37f64b43eb" /><Relationship Type="http://schemas.openxmlformats.org/officeDocument/2006/relationships/slide" Target="/ppt/slides/slide5.xml" Id="R6803b534c9cb42d6" /><Relationship Type="http://schemas.openxmlformats.org/officeDocument/2006/relationships/slide" Target="/ppt/slides/slide6.xml" Id="R4a8a7270480b4038" /><Relationship Type="http://schemas.openxmlformats.org/officeDocument/2006/relationships/slide" Target="/ppt/slides/slide7.xml" Id="R933b2eb9ae62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1692d4223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1f4cb667c46c3" /><Relationship Type="http://schemas.openxmlformats.org/officeDocument/2006/relationships/theme" Target="/ppt/slideMasters/theme/theme1.xml" Id="R49e2ee3183e2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1f4cb667c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c81bcb038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87525df38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d2542192d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ca58eb9bc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36b834fdd4e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4d980d73748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8929e8be14d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VALLE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 CONSULTING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2 899 411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VALLE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Valle, Langsethveien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86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