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0e4a294dd448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437d93d3434644"/>
  </p:sldMasterIdLst>
  <p:sldIdLst>
    <p:sldId xmlns:r="http://schemas.openxmlformats.org/officeDocument/2006/relationships" id="256" r:id="R1ac1872de36d4573"/>
    <p:sldId xmlns:r="http://schemas.openxmlformats.org/officeDocument/2006/relationships" id="257" r:id="R1939f08d4ffb478b"/>
    <p:sldId xmlns:r="http://schemas.openxmlformats.org/officeDocument/2006/relationships" id="258" r:id="Re11a979df86942c5"/>
    <p:sldId xmlns:r="http://schemas.openxmlformats.org/officeDocument/2006/relationships" id="259" r:id="R5cf0afcb85894fe5"/>
    <p:sldId xmlns:r="http://schemas.openxmlformats.org/officeDocument/2006/relationships" id="260" r:id="R910861de18e24d98"/>
    <p:sldId xmlns:r="http://schemas.openxmlformats.org/officeDocument/2006/relationships" id="261" r:id="R16487b4d76434aed"/>
    <p:sldId xmlns:r="http://schemas.openxmlformats.org/officeDocument/2006/relationships" id="262" r:id="Re93310b1409c42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37d93d3434644" /><Relationship Type="http://schemas.openxmlformats.org/officeDocument/2006/relationships/slide" Target="/ppt/slides/slide1.xml" Id="R1ac1872de36d4573" /><Relationship Type="http://schemas.openxmlformats.org/officeDocument/2006/relationships/slide" Target="/ppt/slides/slide2.xml" Id="R1939f08d4ffb478b" /><Relationship Type="http://schemas.openxmlformats.org/officeDocument/2006/relationships/slide" Target="/ppt/slides/slide3.xml" Id="Re11a979df86942c5" /><Relationship Type="http://schemas.openxmlformats.org/officeDocument/2006/relationships/slide" Target="/ppt/slides/slide4.xml" Id="R5cf0afcb85894fe5" /><Relationship Type="http://schemas.openxmlformats.org/officeDocument/2006/relationships/slide" Target="/ppt/slides/slide5.xml" Id="R910861de18e24d98" /><Relationship Type="http://schemas.openxmlformats.org/officeDocument/2006/relationships/slide" Target="/ppt/slides/slide6.xml" Id="R16487b4d76434aed" /><Relationship Type="http://schemas.openxmlformats.org/officeDocument/2006/relationships/slide" Target="/ppt/slides/slide7.xml" Id="Re93310b1409c42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6b25ff29545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90d3646c446ed" /><Relationship Type="http://schemas.openxmlformats.org/officeDocument/2006/relationships/theme" Target="/ppt/slideMasters/theme/theme1.xml" Id="Rcb227cbc5d0646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590d3646c446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cd48d61cd43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679fc13df45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c62348e5f40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a408cf3b048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f33128fe247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448669d7845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0c24a7e584b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T3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T3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11 451 454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−4 453 365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−16 732 859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77 791 767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T3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Ulavegen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985 653 321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