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b87637952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14d3057194e65"/>
  </p:sldMasterIdLst>
  <p:sldIdLst>
    <p:sldId xmlns:r="http://schemas.openxmlformats.org/officeDocument/2006/relationships" id="256" r:id="Rc3683491f884470e"/>
    <p:sldId xmlns:r="http://schemas.openxmlformats.org/officeDocument/2006/relationships" id="257" r:id="Ra7cd4c548a98414c"/>
    <p:sldId xmlns:r="http://schemas.openxmlformats.org/officeDocument/2006/relationships" id="258" r:id="R6cfa1a7827ec4407"/>
    <p:sldId xmlns:r="http://schemas.openxmlformats.org/officeDocument/2006/relationships" id="259" r:id="R7f0b1c537a1949c2"/>
    <p:sldId xmlns:r="http://schemas.openxmlformats.org/officeDocument/2006/relationships" id="260" r:id="R8ebbcba54c1f467b"/>
    <p:sldId xmlns:r="http://schemas.openxmlformats.org/officeDocument/2006/relationships" id="261" r:id="R077fa6385b53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14d3057194e65" /><Relationship Type="http://schemas.openxmlformats.org/officeDocument/2006/relationships/slide" Target="/ppt/slides/slide1.xml" Id="Rc3683491f884470e" /><Relationship Type="http://schemas.openxmlformats.org/officeDocument/2006/relationships/slide" Target="/ppt/slides/slide2.xml" Id="Ra7cd4c548a98414c" /><Relationship Type="http://schemas.openxmlformats.org/officeDocument/2006/relationships/slide" Target="/ppt/slides/slide3.xml" Id="R6cfa1a7827ec4407" /><Relationship Type="http://schemas.openxmlformats.org/officeDocument/2006/relationships/slide" Target="/ppt/slides/slide4.xml" Id="R7f0b1c537a1949c2" /><Relationship Type="http://schemas.openxmlformats.org/officeDocument/2006/relationships/slide" Target="/ppt/slides/slide5.xml" Id="R8ebbcba54c1f467b" /><Relationship Type="http://schemas.openxmlformats.org/officeDocument/2006/relationships/slide" Target="/ppt/slides/slide6.xml" Id="R077fa6385b53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53eaadab6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25be1c3634e3e" /><Relationship Type="http://schemas.openxmlformats.org/officeDocument/2006/relationships/theme" Target="/ppt/slideMasters/theme/theme1.xml" Id="Rdbda6373ed78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25be1c363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c64a9676643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ff94d82c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bba240b20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a0dbf1dff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f97137a4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fc63f7fba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