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88fa1963744c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5dccb85e064023"/>
  </p:sldMasterIdLst>
  <p:sldIdLst>
    <p:sldId xmlns:r="http://schemas.openxmlformats.org/officeDocument/2006/relationships" id="256" r:id="R60f75e5e05fe456c"/>
    <p:sldId xmlns:r="http://schemas.openxmlformats.org/officeDocument/2006/relationships" id="257" r:id="R6f2b937599d84cf1"/>
    <p:sldId xmlns:r="http://schemas.openxmlformats.org/officeDocument/2006/relationships" id="258" r:id="R40e0c3e295024e28"/>
    <p:sldId xmlns:r="http://schemas.openxmlformats.org/officeDocument/2006/relationships" id="259" r:id="R26399772464142b5"/>
    <p:sldId xmlns:r="http://schemas.openxmlformats.org/officeDocument/2006/relationships" id="260" r:id="R9da3ff87311445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dccb85e064023" /><Relationship Type="http://schemas.openxmlformats.org/officeDocument/2006/relationships/slide" Target="/ppt/slides/slide1.xml" Id="R60f75e5e05fe456c" /><Relationship Type="http://schemas.openxmlformats.org/officeDocument/2006/relationships/slide" Target="/ppt/slides/slide2.xml" Id="R6f2b937599d84cf1" /><Relationship Type="http://schemas.openxmlformats.org/officeDocument/2006/relationships/slide" Target="/ppt/slides/slide3.xml" Id="R40e0c3e295024e28" /><Relationship Type="http://schemas.openxmlformats.org/officeDocument/2006/relationships/slide" Target="/ppt/slides/slide4.xml" Id="R26399772464142b5" /><Relationship Type="http://schemas.openxmlformats.org/officeDocument/2006/relationships/slide" Target="/ppt/slides/slide5.xml" Id="R9da3ff87311445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cd122062648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ec63e24384297" /><Relationship Type="http://schemas.openxmlformats.org/officeDocument/2006/relationships/theme" Target="/ppt/slideMasters/theme/theme1.xml" Id="R2d7ecfadead242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4ec63e243842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fc57624444e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c97d00b314e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2d705de7d45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ae54e0fdd44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ef717d8354c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IMPEX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IMPEX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IMPEX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IMPEX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IMPEX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IMPEX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985 647 917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IMPEX NORWAY AS</a:t>
            </a:r>
          </a:p>
        </p:txBody>
      </p:sp>
    </p:spTree>
  </p:cSld>
  <p:clrMapOvr>
    <a:masterClrMapping xmlns:a="http://schemas.openxmlformats.org/drawingml/2006/main"/>
  </p:clrMapOvr>
</p:sld>
</file>