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8a27c1f47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97e76db4640d5"/>
  </p:sldMasterIdLst>
  <p:sldIdLst>
    <p:sldId xmlns:r="http://schemas.openxmlformats.org/officeDocument/2006/relationships" id="256" r:id="Ra539421a41ef4e15"/>
    <p:sldId xmlns:r="http://schemas.openxmlformats.org/officeDocument/2006/relationships" id="257" r:id="R9155fcb40e494adb"/>
    <p:sldId xmlns:r="http://schemas.openxmlformats.org/officeDocument/2006/relationships" id="258" r:id="R2c9d7429dbb043c7"/>
    <p:sldId xmlns:r="http://schemas.openxmlformats.org/officeDocument/2006/relationships" id="259" r:id="R8a0005e1926c4be8"/>
    <p:sldId xmlns:r="http://schemas.openxmlformats.org/officeDocument/2006/relationships" id="260" r:id="Rfeae1f0a40c542ae"/>
    <p:sldId xmlns:r="http://schemas.openxmlformats.org/officeDocument/2006/relationships" id="261" r:id="Rba00a8a6ec4b45b1"/>
    <p:sldId xmlns:r="http://schemas.openxmlformats.org/officeDocument/2006/relationships" id="262" r:id="R122f1547c4ac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97e76db4640d5" /><Relationship Type="http://schemas.openxmlformats.org/officeDocument/2006/relationships/slide" Target="/ppt/slides/slide1.xml" Id="Ra539421a41ef4e15" /><Relationship Type="http://schemas.openxmlformats.org/officeDocument/2006/relationships/slide" Target="/ppt/slides/slide2.xml" Id="R9155fcb40e494adb" /><Relationship Type="http://schemas.openxmlformats.org/officeDocument/2006/relationships/slide" Target="/ppt/slides/slide3.xml" Id="R2c9d7429dbb043c7" /><Relationship Type="http://schemas.openxmlformats.org/officeDocument/2006/relationships/slide" Target="/ppt/slides/slide4.xml" Id="R8a0005e1926c4be8" /><Relationship Type="http://schemas.openxmlformats.org/officeDocument/2006/relationships/slide" Target="/ppt/slides/slide5.xml" Id="Rfeae1f0a40c542ae" /><Relationship Type="http://schemas.openxmlformats.org/officeDocument/2006/relationships/slide" Target="/ppt/slides/slide6.xml" Id="Rba00a8a6ec4b45b1" /><Relationship Type="http://schemas.openxmlformats.org/officeDocument/2006/relationships/slide" Target="/ppt/slides/slide7.xml" Id="R122f1547c4ac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2012118a9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231d7729a4f7f" /><Relationship Type="http://schemas.openxmlformats.org/officeDocument/2006/relationships/theme" Target="/ppt/slideMasters/theme/theme1.xml" Id="Rfb8956a27a36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231d7729a4f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546509a2d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3da9c52744e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bd2d43266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45e245613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7b6b910e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367494731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190ba0b4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HUMAN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HUMAN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−785 397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FISCHER CHRISTIAN STRAY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985 645 965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 KOMPETANSE AS</a:t>
            </a:r>
          </a:p>
        </p:txBody>
      </p:sp>
    </p:spTree>
  </p:cSld>
  <p:clrMapOvr>
    <a:masterClrMapping xmlns:a="http://schemas.openxmlformats.org/drawingml/2006/main"/>
  </p:clrMapOvr>
</p:sld>
</file>