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0591cc6b5947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aa972dbca845fb"/>
  </p:sldMasterIdLst>
  <p:sldIdLst>
    <p:sldId xmlns:r="http://schemas.openxmlformats.org/officeDocument/2006/relationships" id="256" r:id="Rb9db3a3fa23a4c7b"/>
    <p:sldId xmlns:r="http://schemas.openxmlformats.org/officeDocument/2006/relationships" id="257" r:id="R1a7c7159ab3e4a72"/>
    <p:sldId xmlns:r="http://schemas.openxmlformats.org/officeDocument/2006/relationships" id="258" r:id="R6d969d79e9114e27"/>
    <p:sldId xmlns:r="http://schemas.openxmlformats.org/officeDocument/2006/relationships" id="259" r:id="R5e154cabe54d45d7"/>
    <p:sldId xmlns:r="http://schemas.openxmlformats.org/officeDocument/2006/relationships" id="260" r:id="R90cd50fa3c9d4866"/>
    <p:sldId xmlns:r="http://schemas.openxmlformats.org/officeDocument/2006/relationships" id="261" r:id="Rd02c89642d3b466f"/>
    <p:sldId xmlns:r="http://schemas.openxmlformats.org/officeDocument/2006/relationships" id="262" r:id="R50b59ae5e4874f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a972dbca845fb" /><Relationship Type="http://schemas.openxmlformats.org/officeDocument/2006/relationships/slide" Target="/ppt/slides/slide1.xml" Id="Rb9db3a3fa23a4c7b" /><Relationship Type="http://schemas.openxmlformats.org/officeDocument/2006/relationships/slide" Target="/ppt/slides/slide2.xml" Id="R1a7c7159ab3e4a72" /><Relationship Type="http://schemas.openxmlformats.org/officeDocument/2006/relationships/slide" Target="/ppt/slides/slide3.xml" Id="R6d969d79e9114e27" /><Relationship Type="http://schemas.openxmlformats.org/officeDocument/2006/relationships/slide" Target="/ppt/slides/slide4.xml" Id="R5e154cabe54d45d7" /><Relationship Type="http://schemas.openxmlformats.org/officeDocument/2006/relationships/slide" Target="/ppt/slides/slide5.xml" Id="R90cd50fa3c9d4866" /><Relationship Type="http://schemas.openxmlformats.org/officeDocument/2006/relationships/slide" Target="/ppt/slides/slide6.xml" Id="Rd02c89642d3b466f" /><Relationship Type="http://schemas.openxmlformats.org/officeDocument/2006/relationships/slide" Target="/ppt/slides/slide7.xml" Id="R50b59ae5e4874f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3f76d6d354c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d5514c1d14e02" /><Relationship Type="http://schemas.openxmlformats.org/officeDocument/2006/relationships/theme" Target="/ppt/slideMasters/theme/theme1.xml" Id="R2c8b0392813744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4d5514c1d14e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fb91ae13a46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c3bd3d16441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6a9f336784e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51c3851a140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608fe50794c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a8c3119674f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8003a8f0e45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ØKONOMISERVICE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10 983 079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1 508 879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1 188 891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1 288 983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3 095 074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WINI AS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 INVEST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ALIOT KAPITAL AS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post@lofotenokonomi.no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985 641 803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