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7185f237b8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489cf132ed4e97"/>
  </p:sldMasterIdLst>
  <p:sldIdLst>
    <p:sldId xmlns:r="http://schemas.openxmlformats.org/officeDocument/2006/relationships" id="256" r:id="R2bcac9a9e3b44dad"/>
    <p:sldId xmlns:r="http://schemas.openxmlformats.org/officeDocument/2006/relationships" id="257" r:id="R8ee8a0be7e6342bc"/>
    <p:sldId xmlns:r="http://schemas.openxmlformats.org/officeDocument/2006/relationships" id="258" r:id="Rdf10f0f58ed54ab4"/>
    <p:sldId xmlns:r="http://schemas.openxmlformats.org/officeDocument/2006/relationships" id="259" r:id="Rfb745f459d094ea0"/>
    <p:sldId xmlns:r="http://schemas.openxmlformats.org/officeDocument/2006/relationships" id="260" r:id="Rdb4f8af087b6499b"/>
    <p:sldId xmlns:r="http://schemas.openxmlformats.org/officeDocument/2006/relationships" id="261" r:id="R6a938a9eba80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89cf132ed4e97" /><Relationship Type="http://schemas.openxmlformats.org/officeDocument/2006/relationships/slide" Target="/ppt/slides/slide1.xml" Id="R2bcac9a9e3b44dad" /><Relationship Type="http://schemas.openxmlformats.org/officeDocument/2006/relationships/slide" Target="/ppt/slides/slide2.xml" Id="R8ee8a0be7e6342bc" /><Relationship Type="http://schemas.openxmlformats.org/officeDocument/2006/relationships/slide" Target="/ppt/slides/slide3.xml" Id="Rdf10f0f58ed54ab4" /><Relationship Type="http://schemas.openxmlformats.org/officeDocument/2006/relationships/slide" Target="/ppt/slides/slide4.xml" Id="Rfb745f459d094ea0" /><Relationship Type="http://schemas.openxmlformats.org/officeDocument/2006/relationships/slide" Target="/ppt/slides/slide5.xml" Id="Rdb4f8af087b6499b" /><Relationship Type="http://schemas.openxmlformats.org/officeDocument/2006/relationships/slide" Target="/ppt/slides/slide6.xml" Id="R6a938a9eba80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272ebe4cc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46c37cea34432" /><Relationship Type="http://schemas.openxmlformats.org/officeDocument/2006/relationships/theme" Target="/ppt/slideMasters/theme/theme1.xml" Id="Rde33448cd3d0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d46c37cea3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239772e2445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9bca3833e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9fe04f30c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4fcb676e44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044adaf2c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1e1aba03d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HELLVIK HUS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 HUS ØST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 HUS REGION ØST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94 22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firmapost.romerike@hellvikhus.no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985 637 083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HELLVIK HUS ØST AS</a:t>
            </a:r>
          </a:p>
        </p:txBody>
      </p:sp>
    </p:spTree>
  </p:cSld>
  <p:clrMapOvr>
    <a:masterClrMapping xmlns:a="http://schemas.openxmlformats.org/drawingml/2006/main"/>
  </p:clrMapOvr>
</p:sld>
</file>