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0e2c61cb584a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78ad176d8a47ac"/>
  </p:sldMasterIdLst>
  <p:sldIdLst>
    <p:sldId xmlns:r="http://schemas.openxmlformats.org/officeDocument/2006/relationships" id="256" r:id="R2fb0c1b23dd447b9"/>
    <p:sldId xmlns:r="http://schemas.openxmlformats.org/officeDocument/2006/relationships" id="257" r:id="R60482092a6a34bcd"/>
    <p:sldId xmlns:r="http://schemas.openxmlformats.org/officeDocument/2006/relationships" id="258" r:id="Rf99f14711adb4df6"/>
    <p:sldId xmlns:r="http://schemas.openxmlformats.org/officeDocument/2006/relationships" id="259" r:id="Rb133b2d193da4147"/>
    <p:sldId xmlns:r="http://schemas.openxmlformats.org/officeDocument/2006/relationships" id="260" r:id="R5aad983531f9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8ad176d8a47ac" /><Relationship Type="http://schemas.openxmlformats.org/officeDocument/2006/relationships/slide" Target="/ppt/slides/slide1.xml" Id="R2fb0c1b23dd447b9" /><Relationship Type="http://schemas.openxmlformats.org/officeDocument/2006/relationships/slide" Target="/ppt/slides/slide2.xml" Id="R60482092a6a34bcd" /><Relationship Type="http://schemas.openxmlformats.org/officeDocument/2006/relationships/slide" Target="/ppt/slides/slide3.xml" Id="Rf99f14711adb4df6" /><Relationship Type="http://schemas.openxmlformats.org/officeDocument/2006/relationships/slide" Target="/ppt/slides/slide4.xml" Id="Rb133b2d193da4147" /><Relationship Type="http://schemas.openxmlformats.org/officeDocument/2006/relationships/slide" Target="/ppt/slides/slide5.xml" Id="R5aad983531f9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ca306008114f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3d05aa8dd4a11" /><Relationship Type="http://schemas.openxmlformats.org/officeDocument/2006/relationships/theme" Target="/ppt/slideMasters/theme/theme1.xml" Id="R14ec48ff6c1c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3d05aa8dd4a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e4e73cd6e4c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4e49a2d394b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927bf885c42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7687f1cc94e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472f98f474e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HAVYARD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HAVYARD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HAVYARD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HAVYARD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HAVYARD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HAVYARD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985 632 650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HAVYARD ELEKTRO AS</a:t>
            </a:r>
          </a:p>
        </p:txBody>
      </p:sp>
    </p:spTree>
  </p:cSld>
  <p:clrMapOvr>
    <a:masterClrMapping xmlns:a="http://schemas.openxmlformats.org/drawingml/2006/main"/>
  </p:clrMapOvr>
</p:sld>
</file>