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1f2d1378fe4f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bc7fe40e444acd"/>
  </p:sldMasterIdLst>
  <p:sldIdLst>
    <p:sldId xmlns:r="http://schemas.openxmlformats.org/officeDocument/2006/relationships" id="256" r:id="R58579901608f4bec"/>
    <p:sldId xmlns:r="http://schemas.openxmlformats.org/officeDocument/2006/relationships" id="257" r:id="R3fd940077b4c4472"/>
    <p:sldId xmlns:r="http://schemas.openxmlformats.org/officeDocument/2006/relationships" id="258" r:id="R9f2dfac8255440e2"/>
    <p:sldId xmlns:r="http://schemas.openxmlformats.org/officeDocument/2006/relationships" id="259" r:id="Rd0755e4efd9d47a6"/>
    <p:sldId xmlns:r="http://schemas.openxmlformats.org/officeDocument/2006/relationships" id="260" r:id="R120cc5e11ab849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bc7fe40e444acd" /><Relationship Type="http://schemas.openxmlformats.org/officeDocument/2006/relationships/slide" Target="/ppt/slides/slide1.xml" Id="R58579901608f4bec" /><Relationship Type="http://schemas.openxmlformats.org/officeDocument/2006/relationships/slide" Target="/ppt/slides/slide2.xml" Id="R3fd940077b4c4472" /><Relationship Type="http://schemas.openxmlformats.org/officeDocument/2006/relationships/slide" Target="/ppt/slides/slide3.xml" Id="R9f2dfac8255440e2" /><Relationship Type="http://schemas.openxmlformats.org/officeDocument/2006/relationships/slide" Target="/ppt/slides/slide4.xml" Id="Rd0755e4efd9d47a6" /><Relationship Type="http://schemas.openxmlformats.org/officeDocument/2006/relationships/slide" Target="/ppt/slides/slide5.xml" Id="R120cc5e11ab849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13168caa6640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4b85861ed74fe8" /><Relationship Type="http://schemas.openxmlformats.org/officeDocument/2006/relationships/theme" Target="/ppt/slideMasters/theme/theme1.xml" Id="R2898f032c5ec4d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4b85861ed74f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e609632f1d4b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df4fa316e745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2e2bf8d4ff45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b5568bbc5b4a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7a80b18ec84d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TRØMBORG ARKITEKTER FRANK ANDRE BJØRNSEN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TRØMBORG ARKITEKTER FRANK ANDRE BJØRNSEN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TRØMBORG ARKITEKTER FRANK ANDRE BJØRNSEN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TRØMBORG ARKITEKTER FRANK ANDRE BJØRNSEN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TRØMBORG ARKITEKTER FRANK ANDRE BJØRNSEN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TRØMBORG ARKITEKTER FRANK ANDRE BJØRNSEN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Solsvingen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3034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goerilj@online.no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985 624 917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TRØMBORG ARKITEKTER FRANK ANDRE BJØRNSEN</a:t>
            </a:r>
          </a:p>
        </p:txBody>
      </p:sp>
    </p:spTree>
  </p:cSld>
  <p:clrMapOvr>
    <a:masterClrMapping xmlns:a="http://schemas.openxmlformats.org/drawingml/2006/main"/>
  </p:clrMapOvr>
</p:sld>
</file>