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ed7353ee94f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869360b2b74c80"/>
  </p:sldMasterIdLst>
  <p:sldIdLst>
    <p:sldId xmlns:r="http://schemas.openxmlformats.org/officeDocument/2006/relationships" id="256" r:id="Rdae2d981abab4492"/>
    <p:sldId xmlns:r="http://schemas.openxmlformats.org/officeDocument/2006/relationships" id="257" r:id="Rbb4075ae9deb449f"/>
    <p:sldId xmlns:r="http://schemas.openxmlformats.org/officeDocument/2006/relationships" id="258" r:id="R1478bd49297946eb"/>
    <p:sldId xmlns:r="http://schemas.openxmlformats.org/officeDocument/2006/relationships" id="259" r:id="R62c31a7602514c33"/>
    <p:sldId xmlns:r="http://schemas.openxmlformats.org/officeDocument/2006/relationships" id="260" r:id="R172f8e5fe33c43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69360b2b74c80" /><Relationship Type="http://schemas.openxmlformats.org/officeDocument/2006/relationships/slide" Target="/ppt/slides/slide1.xml" Id="Rdae2d981abab4492" /><Relationship Type="http://schemas.openxmlformats.org/officeDocument/2006/relationships/slide" Target="/ppt/slides/slide2.xml" Id="Rbb4075ae9deb449f" /><Relationship Type="http://schemas.openxmlformats.org/officeDocument/2006/relationships/slide" Target="/ppt/slides/slide3.xml" Id="R1478bd49297946eb" /><Relationship Type="http://schemas.openxmlformats.org/officeDocument/2006/relationships/slide" Target="/ppt/slides/slide4.xml" Id="R62c31a7602514c33" /><Relationship Type="http://schemas.openxmlformats.org/officeDocument/2006/relationships/slide" Target="/ppt/slides/slide5.xml" Id="R172f8e5fe33c43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f4e643b614f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a7289b49641cc" /><Relationship Type="http://schemas.openxmlformats.org/officeDocument/2006/relationships/theme" Target="/ppt/slideMasters/theme/theme1.xml" Id="R1c8ba1fd2904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a7289b49641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762b79d3f4f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596a19248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a659e05f348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18e6d799943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79d0a7f194a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AUKRA RIGGDRIFT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AUKRA RIGGDRIFT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AUKRA RIGGDRIFT OG CATERING AS</a:t>
            </a:r>
          </a:p>
        </p:txBody>
      </p:sp>
    </p:spTree>
  </p:cSld>
  <p:clrMapOvr>
    <a:masterClrMapping xmlns:a="http://schemas.openxmlformats.org/drawingml/2006/main"/>
  </p:clrMapOvr>
</p:sld>
</file>