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fa192515714f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d4753c981046ff"/>
  </p:sldMasterIdLst>
  <p:sldIdLst>
    <p:sldId xmlns:r="http://schemas.openxmlformats.org/officeDocument/2006/relationships" id="256" r:id="Rd076df1da31a4233"/>
    <p:sldId xmlns:r="http://schemas.openxmlformats.org/officeDocument/2006/relationships" id="257" r:id="Re5f84d56f3d945a8"/>
    <p:sldId xmlns:r="http://schemas.openxmlformats.org/officeDocument/2006/relationships" id="258" r:id="R96802f5acc144c3a"/>
    <p:sldId xmlns:r="http://schemas.openxmlformats.org/officeDocument/2006/relationships" id="259" r:id="Ra975752d49984114"/>
    <p:sldId xmlns:r="http://schemas.openxmlformats.org/officeDocument/2006/relationships" id="260" r:id="R1413d28858cf4712"/>
    <p:sldId xmlns:r="http://schemas.openxmlformats.org/officeDocument/2006/relationships" id="261" r:id="R44397c1fb8d3493a"/>
    <p:sldId xmlns:r="http://schemas.openxmlformats.org/officeDocument/2006/relationships" id="262" r:id="R96ddb609bdaf44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d4753c981046ff" /><Relationship Type="http://schemas.openxmlformats.org/officeDocument/2006/relationships/slide" Target="/ppt/slides/slide1.xml" Id="Rd076df1da31a4233" /><Relationship Type="http://schemas.openxmlformats.org/officeDocument/2006/relationships/slide" Target="/ppt/slides/slide2.xml" Id="Re5f84d56f3d945a8" /><Relationship Type="http://schemas.openxmlformats.org/officeDocument/2006/relationships/slide" Target="/ppt/slides/slide3.xml" Id="R96802f5acc144c3a" /><Relationship Type="http://schemas.openxmlformats.org/officeDocument/2006/relationships/slide" Target="/ppt/slides/slide4.xml" Id="Ra975752d49984114" /><Relationship Type="http://schemas.openxmlformats.org/officeDocument/2006/relationships/slide" Target="/ppt/slides/slide5.xml" Id="R1413d28858cf4712" /><Relationship Type="http://schemas.openxmlformats.org/officeDocument/2006/relationships/slide" Target="/ppt/slides/slide6.xml" Id="R44397c1fb8d3493a" /><Relationship Type="http://schemas.openxmlformats.org/officeDocument/2006/relationships/slide" Target="/ppt/slides/slide7.xml" Id="R96ddb609bdaf44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677ce6d52648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284d31e7447fd" /><Relationship Type="http://schemas.openxmlformats.org/officeDocument/2006/relationships/theme" Target="/ppt/slideMasters/theme/theme1.xml" Id="R638f1ac9e97149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7284d31e7447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7bb87f83441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49f5cff9f47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6e5d47e1c4a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de73770f04b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91b8343d04f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528b0eb8346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0e0caf1e349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TELE OG 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TELE OG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TELE OG DATA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TELE OG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TELE OG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TELE OG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6 724 106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489 324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358 855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506 912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3 075 574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TELE OG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SOMMERSTEDT TERJE WESTBY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TELE OG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4H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2020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kundeservice@norskteleogdata.no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norskteleogdata.no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985 619 271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TELE OG DATA AS</a:t>
            </a:r>
          </a:p>
        </p:txBody>
      </p:sp>
    </p:spTree>
  </p:cSld>
  <p:clrMapOvr>
    <a:masterClrMapping xmlns:a="http://schemas.openxmlformats.org/drawingml/2006/main"/>
  </p:clrMapOvr>
</p:sld>
</file>