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f77de5fb7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ca600727447d6"/>
  </p:sldMasterIdLst>
  <p:sldIdLst>
    <p:sldId xmlns:r="http://schemas.openxmlformats.org/officeDocument/2006/relationships" id="256" r:id="R24aee82ab2594246"/>
    <p:sldId xmlns:r="http://schemas.openxmlformats.org/officeDocument/2006/relationships" id="257" r:id="Rbb817c937c354a5b"/>
    <p:sldId xmlns:r="http://schemas.openxmlformats.org/officeDocument/2006/relationships" id="258" r:id="Rc002b4e0b83348ac"/>
    <p:sldId xmlns:r="http://schemas.openxmlformats.org/officeDocument/2006/relationships" id="259" r:id="R57eacc1397ab452c"/>
    <p:sldId xmlns:r="http://schemas.openxmlformats.org/officeDocument/2006/relationships" id="260" r:id="R93ed35571cbb409b"/>
    <p:sldId xmlns:r="http://schemas.openxmlformats.org/officeDocument/2006/relationships" id="261" r:id="Ra80d548bfe294983"/>
    <p:sldId xmlns:r="http://schemas.openxmlformats.org/officeDocument/2006/relationships" id="262" r:id="Ra397f5fed7e3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ca600727447d6" /><Relationship Type="http://schemas.openxmlformats.org/officeDocument/2006/relationships/slide" Target="/ppt/slides/slide1.xml" Id="R24aee82ab2594246" /><Relationship Type="http://schemas.openxmlformats.org/officeDocument/2006/relationships/slide" Target="/ppt/slides/slide2.xml" Id="Rbb817c937c354a5b" /><Relationship Type="http://schemas.openxmlformats.org/officeDocument/2006/relationships/slide" Target="/ppt/slides/slide3.xml" Id="Rc002b4e0b83348ac" /><Relationship Type="http://schemas.openxmlformats.org/officeDocument/2006/relationships/slide" Target="/ppt/slides/slide4.xml" Id="R57eacc1397ab452c" /><Relationship Type="http://schemas.openxmlformats.org/officeDocument/2006/relationships/slide" Target="/ppt/slides/slide5.xml" Id="R93ed35571cbb409b" /><Relationship Type="http://schemas.openxmlformats.org/officeDocument/2006/relationships/slide" Target="/ppt/slides/slide6.xml" Id="Ra80d548bfe294983" /><Relationship Type="http://schemas.openxmlformats.org/officeDocument/2006/relationships/slide" Target="/ppt/slides/slide7.xml" Id="Ra397f5fed7e3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a00441ee7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f13099c154e3c" /><Relationship Type="http://schemas.openxmlformats.org/officeDocument/2006/relationships/theme" Target="/ppt/slideMasters/theme/theme1.xml" Id="R068eaf0416e4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f13099c15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75c0bf197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c0aafb55240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872b008c74c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83b53859842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1a10677d6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df20cd886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7337c35ac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FRUSTØL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FRUSTØL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42 852 091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44 282 977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18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frustas@online.no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985 618 976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FRUSTØL HOLDING AS</a:t>
            </a:r>
          </a:p>
        </p:txBody>
      </p:sp>
    </p:spTree>
  </p:cSld>
  <p:clrMapOvr>
    <a:masterClrMapping xmlns:a="http://schemas.openxmlformats.org/drawingml/2006/main"/>
  </p:clrMapOvr>
</p:sld>
</file>