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f2f09df6e45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c6a2c85cf41ee"/>
  </p:sldMasterIdLst>
  <p:sldIdLst>
    <p:sldId xmlns:r="http://schemas.openxmlformats.org/officeDocument/2006/relationships" id="256" r:id="Re2478face98d47ec"/>
    <p:sldId xmlns:r="http://schemas.openxmlformats.org/officeDocument/2006/relationships" id="257" r:id="Refb82f833dd84deb"/>
    <p:sldId xmlns:r="http://schemas.openxmlformats.org/officeDocument/2006/relationships" id="258" r:id="R0d1c8b8d9bde4177"/>
    <p:sldId xmlns:r="http://schemas.openxmlformats.org/officeDocument/2006/relationships" id="259" r:id="R52341c3a727a422e"/>
    <p:sldId xmlns:r="http://schemas.openxmlformats.org/officeDocument/2006/relationships" id="260" r:id="R8910f56cd8b342d0"/>
    <p:sldId xmlns:r="http://schemas.openxmlformats.org/officeDocument/2006/relationships" id="261" r:id="R6886cb4835794ccb"/>
    <p:sldId xmlns:r="http://schemas.openxmlformats.org/officeDocument/2006/relationships" id="262" r:id="Rb15fc4ee56e7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c6a2c85cf41ee" /><Relationship Type="http://schemas.openxmlformats.org/officeDocument/2006/relationships/slide" Target="/ppt/slides/slide1.xml" Id="Re2478face98d47ec" /><Relationship Type="http://schemas.openxmlformats.org/officeDocument/2006/relationships/slide" Target="/ppt/slides/slide2.xml" Id="Refb82f833dd84deb" /><Relationship Type="http://schemas.openxmlformats.org/officeDocument/2006/relationships/slide" Target="/ppt/slides/slide3.xml" Id="R0d1c8b8d9bde4177" /><Relationship Type="http://schemas.openxmlformats.org/officeDocument/2006/relationships/slide" Target="/ppt/slides/slide4.xml" Id="R52341c3a727a422e" /><Relationship Type="http://schemas.openxmlformats.org/officeDocument/2006/relationships/slide" Target="/ppt/slides/slide5.xml" Id="R8910f56cd8b342d0" /><Relationship Type="http://schemas.openxmlformats.org/officeDocument/2006/relationships/slide" Target="/ppt/slides/slide6.xml" Id="R6886cb4835794ccb" /><Relationship Type="http://schemas.openxmlformats.org/officeDocument/2006/relationships/slide" Target="/ppt/slides/slide7.xml" Id="Rb15fc4ee56e7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59b721b71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4dba3f0f64ead" /><Relationship Type="http://schemas.openxmlformats.org/officeDocument/2006/relationships/theme" Target="/ppt/slideMasters/theme/theme1.xml" Id="R2c2718ff5cf9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4dba3f0f6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ccf9a595f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a3a80b57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9005c1c6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2dd3628e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4c23c1acb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10dc3792f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d8e72cb5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DWTEKNIKK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DWTEKNIKK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8 002 946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1 637 014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11 990 666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RC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Knivsøveien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DWTEKNIKK AS</a:t>
            </a:r>
          </a:p>
        </p:txBody>
      </p:sp>
    </p:spTree>
  </p:cSld>
  <p:clrMapOvr>
    <a:masterClrMapping xmlns:a="http://schemas.openxmlformats.org/drawingml/2006/main"/>
  </p:clrMapOvr>
</p:sld>
</file>