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8bb0e0ec0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fb46263764b5e"/>
  </p:sldMasterIdLst>
  <p:sldIdLst>
    <p:sldId xmlns:r="http://schemas.openxmlformats.org/officeDocument/2006/relationships" id="256" r:id="R6a28daa17bc549a6"/>
    <p:sldId xmlns:r="http://schemas.openxmlformats.org/officeDocument/2006/relationships" id="257" r:id="Rd3ecfb52c7224811"/>
    <p:sldId xmlns:r="http://schemas.openxmlformats.org/officeDocument/2006/relationships" id="258" r:id="Ree8a0f7d3ca74c69"/>
    <p:sldId xmlns:r="http://schemas.openxmlformats.org/officeDocument/2006/relationships" id="259" r:id="R5ad8f93338014aeb"/>
    <p:sldId xmlns:r="http://schemas.openxmlformats.org/officeDocument/2006/relationships" id="260" r:id="R604e3f39f2e64556"/>
    <p:sldId xmlns:r="http://schemas.openxmlformats.org/officeDocument/2006/relationships" id="261" r:id="Rc644519f5d42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fb46263764b5e" /><Relationship Type="http://schemas.openxmlformats.org/officeDocument/2006/relationships/slide" Target="/ppt/slides/slide1.xml" Id="R6a28daa17bc549a6" /><Relationship Type="http://schemas.openxmlformats.org/officeDocument/2006/relationships/slide" Target="/ppt/slides/slide2.xml" Id="Rd3ecfb52c7224811" /><Relationship Type="http://schemas.openxmlformats.org/officeDocument/2006/relationships/slide" Target="/ppt/slides/slide3.xml" Id="Ree8a0f7d3ca74c69" /><Relationship Type="http://schemas.openxmlformats.org/officeDocument/2006/relationships/slide" Target="/ppt/slides/slide4.xml" Id="R5ad8f93338014aeb" /><Relationship Type="http://schemas.openxmlformats.org/officeDocument/2006/relationships/slide" Target="/ppt/slides/slide5.xml" Id="R604e3f39f2e64556" /><Relationship Type="http://schemas.openxmlformats.org/officeDocument/2006/relationships/slide" Target="/ppt/slides/slide6.xml" Id="Rc644519f5d42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aeb78fd89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7c4611f8f4624" /><Relationship Type="http://schemas.openxmlformats.org/officeDocument/2006/relationships/theme" Target="/ppt/slideMasters/theme/theme1.xml" Id="Rc3875de06788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7c4611f8f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564243c8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a833588f146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3bef8ddbe4e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e2c0eb1c2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7f8114e37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f3755cb21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DWTEKNIKK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Knivsøveien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