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88ec1f2b8d4a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fd15b719944ac"/>
  </p:sldMasterIdLst>
  <p:sldIdLst>
    <p:sldId xmlns:r="http://schemas.openxmlformats.org/officeDocument/2006/relationships" id="256" r:id="R4423328d19654598"/>
    <p:sldId xmlns:r="http://schemas.openxmlformats.org/officeDocument/2006/relationships" id="257" r:id="Rc11de70906bb4bfe"/>
    <p:sldId xmlns:r="http://schemas.openxmlformats.org/officeDocument/2006/relationships" id="258" r:id="Rc509a11d77b243bd"/>
    <p:sldId xmlns:r="http://schemas.openxmlformats.org/officeDocument/2006/relationships" id="259" r:id="R33d79d1470be4605"/>
    <p:sldId xmlns:r="http://schemas.openxmlformats.org/officeDocument/2006/relationships" id="260" r:id="R8fe301ddf3ae44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fd15b719944ac" /><Relationship Type="http://schemas.openxmlformats.org/officeDocument/2006/relationships/slide" Target="/ppt/slides/slide1.xml" Id="R4423328d19654598" /><Relationship Type="http://schemas.openxmlformats.org/officeDocument/2006/relationships/slide" Target="/ppt/slides/slide2.xml" Id="Rc11de70906bb4bfe" /><Relationship Type="http://schemas.openxmlformats.org/officeDocument/2006/relationships/slide" Target="/ppt/slides/slide3.xml" Id="Rc509a11d77b243bd" /><Relationship Type="http://schemas.openxmlformats.org/officeDocument/2006/relationships/slide" Target="/ppt/slides/slide4.xml" Id="R33d79d1470be4605" /><Relationship Type="http://schemas.openxmlformats.org/officeDocument/2006/relationships/slide" Target="/ppt/slides/slide5.xml" Id="R8fe301ddf3ae44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a497377ec4e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5a40da1364758" /><Relationship Type="http://schemas.openxmlformats.org/officeDocument/2006/relationships/theme" Target="/ppt/slideMasters/theme/theme1.xml" Id="Rd4144b465c6a44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5a40da136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ba183095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cdcb31e49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b7b7dcc59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2dfa7dc749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11caadf45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AUTOSENTER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AUTOSENTER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985 594 015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