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7d4875547e4d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72891dba714a59"/>
  </p:sldMasterIdLst>
  <p:sldIdLst>
    <p:sldId xmlns:r="http://schemas.openxmlformats.org/officeDocument/2006/relationships" id="256" r:id="Rbc660967dfc74c24"/>
    <p:sldId xmlns:r="http://schemas.openxmlformats.org/officeDocument/2006/relationships" id="257" r:id="R1f175f3849d34f7d"/>
    <p:sldId xmlns:r="http://schemas.openxmlformats.org/officeDocument/2006/relationships" id="258" r:id="Rbfdc1c97a79f4529"/>
    <p:sldId xmlns:r="http://schemas.openxmlformats.org/officeDocument/2006/relationships" id="259" r:id="Re44887a6b9614a08"/>
    <p:sldId xmlns:r="http://schemas.openxmlformats.org/officeDocument/2006/relationships" id="260" r:id="R465295b2eac44ec8"/>
    <p:sldId xmlns:r="http://schemas.openxmlformats.org/officeDocument/2006/relationships" id="261" r:id="R2b5a3d279d6d40c4"/>
    <p:sldId xmlns:r="http://schemas.openxmlformats.org/officeDocument/2006/relationships" id="262" r:id="R565786b9c06e46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72891dba714a59" /><Relationship Type="http://schemas.openxmlformats.org/officeDocument/2006/relationships/slide" Target="/ppt/slides/slide1.xml" Id="Rbc660967dfc74c24" /><Relationship Type="http://schemas.openxmlformats.org/officeDocument/2006/relationships/slide" Target="/ppt/slides/slide2.xml" Id="R1f175f3849d34f7d" /><Relationship Type="http://schemas.openxmlformats.org/officeDocument/2006/relationships/slide" Target="/ppt/slides/slide3.xml" Id="Rbfdc1c97a79f4529" /><Relationship Type="http://schemas.openxmlformats.org/officeDocument/2006/relationships/slide" Target="/ppt/slides/slide4.xml" Id="Re44887a6b9614a08" /><Relationship Type="http://schemas.openxmlformats.org/officeDocument/2006/relationships/slide" Target="/ppt/slides/slide5.xml" Id="R465295b2eac44ec8" /><Relationship Type="http://schemas.openxmlformats.org/officeDocument/2006/relationships/slide" Target="/ppt/slides/slide6.xml" Id="R2b5a3d279d6d40c4" /><Relationship Type="http://schemas.openxmlformats.org/officeDocument/2006/relationships/slide" Target="/ppt/slides/slide7.xml" Id="R565786b9c06e46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e733f523240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4b640863d4b6a" /><Relationship Type="http://schemas.openxmlformats.org/officeDocument/2006/relationships/theme" Target="/ppt/slideMasters/theme/theme1.xml" Id="R7e358506d3b748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b4b640863d4b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6844de83a46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c2ae56d664f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c839305c549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6bc8d9c464e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5abc409e743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ad8613e804d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275ffdf5e42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DECO SYSTEMS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DECO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DECO SYSTEMS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DECO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DECO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DECO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24 247 435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−665 724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3 331 411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14 822 521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DECO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DECO INVEST AS  –  64,3 %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TRADETEC HOLDING AS  –  21,4 %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 JOHNNY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MORTEN TORP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KONGSTEIEN ÅSE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DECO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Pindsleveien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46 00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985 589 569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DECO SYSTEMS AS</a:t>
            </a:r>
          </a:p>
        </p:txBody>
      </p:sp>
    </p:spTree>
  </p:cSld>
  <p:clrMapOvr>
    <a:masterClrMapping xmlns:a="http://schemas.openxmlformats.org/drawingml/2006/main"/>
  </p:clrMapOvr>
</p:sld>
</file>