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3de8ed739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d01cab15cc488b"/>
  </p:sldMasterIdLst>
  <p:sldIdLst>
    <p:sldId xmlns:r="http://schemas.openxmlformats.org/officeDocument/2006/relationships" id="256" r:id="R43b5245aa32e487c"/>
    <p:sldId xmlns:r="http://schemas.openxmlformats.org/officeDocument/2006/relationships" id="257" r:id="Rdb1535c33426491d"/>
    <p:sldId xmlns:r="http://schemas.openxmlformats.org/officeDocument/2006/relationships" id="258" r:id="Rfcef1a6741344cd9"/>
    <p:sldId xmlns:r="http://schemas.openxmlformats.org/officeDocument/2006/relationships" id="259" r:id="Ra73acf503acb49c6"/>
    <p:sldId xmlns:r="http://schemas.openxmlformats.org/officeDocument/2006/relationships" id="260" r:id="R340c5570072c4efb"/>
    <p:sldId xmlns:r="http://schemas.openxmlformats.org/officeDocument/2006/relationships" id="261" r:id="Rf01f2c124aee4bc4"/>
    <p:sldId xmlns:r="http://schemas.openxmlformats.org/officeDocument/2006/relationships" id="262" r:id="Rc67b99f9aa2044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01cab15cc488b" /><Relationship Type="http://schemas.openxmlformats.org/officeDocument/2006/relationships/slide" Target="/ppt/slides/slide1.xml" Id="R43b5245aa32e487c" /><Relationship Type="http://schemas.openxmlformats.org/officeDocument/2006/relationships/slide" Target="/ppt/slides/slide2.xml" Id="Rdb1535c33426491d" /><Relationship Type="http://schemas.openxmlformats.org/officeDocument/2006/relationships/slide" Target="/ppt/slides/slide3.xml" Id="Rfcef1a6741344cd9" /><Relationship Type="http://schemas.openxmlformats.org/officeDocument/2006/relationships/slide" Target="/ppt/slides/slide4.xml" Id="Ra73acf503acb49c6" /><Relationship Type="http://schemas.openxmlformats.org/officeDocument/2006/relationships/slide" Target="/ppt/slides/slide5.xml" Id="R340c5570072c4efb" /><Relationship Type="http://schemas.openxmlformats.org/officeDocument/2006/relationships/slide" Target="/ppt/slides/slide6.xml" Id="Rf01f2c124aee4bc4" /><Relationship Type="http://schemas.openxmlformats.org/officeDocument/2006/relationships/slide" Target="/ppt/slides/slide7.xml" Id="Rc67b99f9aa2044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d41086eb4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f60b3ce1a4bb7" /><Relationship Type="http://schemas.openxmlformats.org/officeDocument/2006/relationships/theme" Target="/ppt/slideMasters/theme/theme1.xml" Id="Rad1541c327ba4c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2f60b3ce1a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0ce77722b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bf742665b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d853e6686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c70959e7d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c41d4d13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9594c023d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579609fe9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FORCE TECHNOLOGY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FORCE TECHNOLOGY NORWAY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286 864 869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13 165 787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87 045 415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142 448 977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FORCE TECHNOLOGY DANMARK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info@force.no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www.forcetechnology.no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985 586 632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FORCE TECHNOLOGY NORWAY AS</a:t>
            </a:r>
          </a:p>
        </p:txBody>
      </p:sp>
    </p:spTree>
  </p:cSld>
  <p:clrMapOvr>
    <a:masterClrMapping xmlns:a="http://schemas.openxmlformats.org/drawingml/2006/main"/>
  </p:clrMapOvr>
</p:sld>
</file>