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0b3a2c123db4ac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de88d93dfcf4855"/>
  </p:sldMasterIdLst>
  <p:sldIdLst>
    <p:sldId xmlns:r="http://schemas.openxmlformats.org/officeDocument/2006/relationships" id="256" r:id="R07df3d99d9e744a0"/>
    <p:sldId xmlns:r="http://schemas.openxmlformats.org/officeDocument/2006/relationships" id="257" r:id="Rb1dee1e33a9043ff"/>
    <p:sldId xmlns:r="http://schemas.openxmlformats.org/officeDocument/2006/relationships" id="258" r:id="R23ae12fb4dbe45a1"/>
    <p:sldId xmlns:r="http://schemas.openxmlformats.org/officeDocument/2006/relationships" id="259" r:id="Rf491f1e4f4f84d5e"/>
    <p:sldId xmlns:r="http://schemas.openxmlformats.org/officeDocument/2006/relationships" id="260" r:id="R1dfe256c82c94c58"/>
    <p:sldId xmlns:r="http://schemas.openxmlformats.org/officeDocument/2006/relationships" id="261" r:id="Rf6c6dcd93c7a41a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88d93dfcf4855" /><Relationship Type="http://schemas.openxmlformats.org/officeDocument/2006/relationships/slide" Target="/ppt/slides/slide1.xml" Id="R07df3d99d9e744a0" /><Relationship Type="http://schemas.openxmlformats.org/officeDocument/2006/relationships/slide" Target="/ppt/slides/slide2.xml" Id="Rb1dee1e33a9043ff" /><Relationship Type="http://schemas.openxmlformats.org/officeDocument/2006/relationships/slide" Target="/ppt/slides/slide3.xml" Id="R23ae12fb4dbe45a1" /><Relationship Type="http://schemas.openxmlformats.org/officeDocument/2006/relationships/slide" Target="/ppt/slides/slide4.xml" Id="Rf491f1e4f4f84d5e" /><Relationship Type="http://schemas.openxmlformats.org/officeDocument/2006/relationships/slide" Target="/ppt/slides/slide5.xml" Id="R1dfe256c82c94c58" /><Relationship Type="http://schemas.openxmlformats.org/officeDocument/2006/relationships/slide" Target="/ppt/slides/slide6.xml" Id="Rf6c6dcd93c7a41a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4fe0a38b4041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bec0609ee240af" /><Relationship Type="http://schemas.openxmlformats.org/officeDocument/2006/relationships/theme" Target="/ppt/slideMasters/theme/theme1.xml" Id="R97575d598df5453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fbec0609ee240a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00863ea404a2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86e88ed7f4d4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af84b3d60954d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b2410e9da74d3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713416ec1d44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a8b8d1ea64af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ELEKTRO NETTVERK 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NETTVERK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ELEKTRO NETTVERK SERVICE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NETTVERK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NETTVERK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NETTVERK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BILLING AS  –  30,5 %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EMRIK AS  –  19,9 %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MARTIN BERGLUND EKSTRØM  –  17,2 %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JENS GUTTORM GRAN  –  16,6 %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FRODE LINNA  –  6,6 %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KALS AS  –  6,6 %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NETTVERK 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Agmund Bolts vei 57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07 85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post@elektronettverk.no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985 586 284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ELEKTRO NETTVERK SERVICE AS</a:t>
            </a:r>
          </a:p>
        </p:txBody>
      </p:sp>
    </p:spTree>
  </p:cSld>
  <p:clrMapOvr>
    <a:masterClrMapping xmlns:a="http://schemas.openxmlformats.org/drawingml/2006/main"/>
  </p:clrMapOvr>
</p:sld>
</file>