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f4fd83ce5d4a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fda0fd20264f42"/>
  </p:sldMasterIdLst>
  <p:sldIdLst>
    <p:sldId xmlns:r="http://schemas.openxmlformats.org/officeDocument/2006/relationships" id="256" r:id="R12c3905c2bf744ef"/>
    <p:sldId xmlns:r="http://schemas.openxmlformats.org/officeDocument/2006/relationships" id="257" r:id="Rf1cf184ebabb4fff"/>
    <p:sldId xmlns:r="http://schemas.openxmlformats.org/officeDocument/2006/relationships" id="258" r:id="R793b3f1aff914c3e"/>
    <p:sldId xmlns:r="http://schemas.openxmlformats.org/officeDocument/2006/relationships" id="259" r:id="Rf2081666bad54073"/>
    <p:sldId xmlns:r="http://schemas.openxmlformats.org/officeDocument/2006/relationships" id="260" r:id="R33a2179935d943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fda0fd20264f42" /><Relationship Type="http://schemas.openxmlformats.org/officeDocument/2006/relationships/slide" Target="/ppt/slides/slide1.xml" Id="R12c3905c2bf744ef" /><Relationship Type="http://schemas.openxmlformats.org/officeDocument/2006/relationships/slide" Target="/ppt/slides/slide2.xml" Id="Rf1cf184ebabb4fff" /><Relationship Type="http://schemas.openxmlformats.org/officeDocument/2006/relationships/slide" Target="/ppt/slides/slide3.xml" Id="R793b3f1aff914c3e" /><Relationship Type="http://schemas.openxmlformats.org/officeDocument/2006/relationships/slide" Target="/ppt/slides/slide4.xml" Id="Rf2081666bad54073" /><Relationship Type="http://schemas.openxmlformats.org/officeDocument/2006/relationships/slide" Target="/ppt/slides/slide5.xml" Id="R33a2179935d943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744d1c56047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32b0424f24c5c" /><Relationship Type="http://schemas.openxmlformats.org/officeDocument/2006/relationships/theme" Target="/ppt/slideMasters/theme/theme1.xml" Id="Rd1cc037077fd43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232b0424f24c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c522d8d6546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b37d3d9ad4e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3f5acba1b4a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8e2c4079b4d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1f1450b934f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HORNELAND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HORNELAND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HORNELAND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HORNELAND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HORNELAND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HORNELAND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985 584 737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HORNELAND HOLDING AS</a:t>
            </a:r>
          </a:p>
        </p:txBody>
      </p:sp>
    </p:spTree>
  </p:cSld>
  <p:clrMapOvr>
    <a:masterClrMapping xmlns:a="http://schemas.openxmlformats.org/drawingml/2006/main"/>
  </p:clrMapOvr>
</p:sld>
</file>