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23fc8da0154e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6aa82441474709"/>
  </p:sldMasterIdLst>
  <p:sldIdLst>
    <p:sldId xmlns:r="http://schemas.openxmlformats.org/officeDocument/2006/relationships" id="256" r:id="R46342fe283634cc4"/>
    <p:sldId xmlns:r="http://schemas.openxmlformats.org/officeDocument/2006/relationships" id="257" r:id="Rad6b424ba4354756"/>
    <p:sldId xmlns:r="http://schemas.openxmlformats.org/officeDocument/2006/relationships" id="258" r:id="R242974c755a644b1"/>
    <p:sldId xmlns:r="http://schemas.openxmlformats.org/officeDocument/2006/relationships" id="259" r:id="Rc99bdcd83b294dca"/>
    <p:sldId xmlns:r="http://schemas.openxmlformats.org/officeDocument/2006/relationships" id="260" r:id="R977575a2ecf342cc"/>
    <p:sldId xmlns:r="http://schemas.openxmlformats.org/officeDocument/2006/relationships" id="261" r:id="R5d1ce1a371324d55"/>
    <p:sldId xmlns:r="http://schemas.openxmlformats.org/officeDocument/2006/relationships" id="262" r:id="R3ef3014ebdac4c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6aa82441474709" /><Relationship Type="http://schemas.openxmlformats.org/officeDocument/2006/relationships/slide" Target="/ppt/slides/slide1.xml" Id="R46342fe283634cc4" /><Relationship Type="http://schemas.openxmlformats.org/officeDocument/2006/relationships/slide" Target="/ppt/slides/slide2.xml" Id="Rad6b424ba4354756" /><Relationship Type="http://schemas.openxmlformats.org/officeDocument/2006/relationships/slide" Target="/ppt/slides/slide3.xml" Id="R242974c755a644b1" /><Relationship Type="http://schemas.openxmlformats.org/officeDocument/2006/relationships/slide" Target="/ppt/slides/slide4.xml" Id="Rc99bdcd83b294dca" /><Relationship Type="http://schemas.openxmlformats.org/officeDocument/2006/relationships/slide" Target="/ppt/slides/slide5.xml" Id="R977575a2ecf342cc" /><Relationship Type="http://schemas.openxmlformats.org/officeDocument/2006/relationships/slide" Target="/ppt/slides/slide6.xml" Id="R5d1ce1a371324d55" /><Relationship Type="http://schemas.openxmlformats.org/officeDocument/2006/relationships/slide" Target="/ppt/slides/slide7.xml" Id="R3ef3014ebdac4c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75d7d67d8a4a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da9c05cbc464a" /><Relationship Type="http://schemas.openxmlformats.org/officeDocument/2006/relationships/theme" Target="/ppt/slideMasters/theme/theme1.xml" Id="Rcd0a581c545243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8da9c05cbc46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ef97e0c8048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02a0887bc42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c885fa48746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8f5b5d2a647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7029541b04e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e1d00b29248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e4e95711c47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TRANSPORTSENTRALEN ØRSTA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TRANSPORTSENTRALEN ØRSTA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TRANSPORTSENTRALEN ØRSTA AS ble etablert [år] og holder til i Hovdebygda.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TRANSPORTSENTRALEN ØRSTA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TRANSPORTSENTRALEN ØRSTA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TRANSPORTSENTRALEN ØRSTA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399 938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325 322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1 046 537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3 424 907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TRANSPORTSENTRALEN ØRSTA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TRANSPORTSENTRALEN ØRSTA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Torvmyrane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6160 Hovdebygda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985 574 529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TRANSPORTSENTRALEN ØRSTA AS</a:t>
            </a:r>
          </a:p>
        </p:txBody>
      </p:sp>
    </p:spTree>
  </p:cSld>
  <p:clrMapOvr>
    <a:masterClrMapping xmlns:a="http://schemas.openxmlformats.org/drawingml/2006/main"/>
  </p:clrMapOvr>
</p:sld>
</file>