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8da59566c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743ffdbac444b"/>
  </p:sldMasterIdLst>
  <p:sldIdLst>
    <p:sldId xmlns:r="http://schemas.openxmlformats.org/officeDocument/2006/relationships" id="256" r:id="R9e0ec536c0644dc6"/>
    <p:sldId xmlns:r="http://schemas.openxmlformats.org/officeDocument/2006/relationships" id="257" r:id="R5a3dd4ca47be4c55"/>
    <p:sldId xmlns:r="http://schemas.openxmlformats.org/officeDocument/2006/relationships" id="258" r:id="Rbf44f96c126947e6"/>
    <p:sldId xmlns:r="http://schemas.openxmlformats.org/officeDocument/2006/relationships" id="259" r:id="Rdee5ea2ad2f44e37"/>
    <p:sldId xmlns:r="http://schemas.openxmlformats.org/officeDocument/2006/relationships" id="260" r:id="R9de2888499984fcf"/>
    <p:sldId xmlns:r="http://schemas.openxmlformats.org/officeDocument/2006/relationships" id="261" r:id="R056da6f2eeaa46ad"/>
    <p:sldId xmlns:r="http://schemas.openxmlformats.org/officeDocument/2006/relationships" id="262" r:id="R7394b68bf33d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743ffdbac444b" /><Relationship Type="http://schemas.openxmlformats.org/officeDocument/2006/relationships/slide" Target="/ppt/slides/slide1.xml" Id="R9e0ec536c0644dc6" /><Relationship Type="http://schemas.openxmlformats.org/officeDocument/2006/relationships/slide" Target="/ppt/slides/slide2.xml" Id="R5a3dd4ca47be4c55" /><Relationship Type="http://schemas.openxmlformats.org/officeDocument/2006/relationships/slide" Target="/ppt/slides/slide3.xml" Id="Rbf44f96c126947e6" /><Relationship Type="http://schemas.openxmlformats.org/officeDocument/2006/relationships/slide" Target="/ppt/slides/slide4.xml" Id="Rdee5ea2ad2f44e37" /><Relationship Type="http://schemas.openxmlformats.org/officeDocument/2006/relationships/slide" Target="/ppt/slides/slide5.xml" Id="R9de2888499984fcf" /><Relationship Type="http://schemas.openxmlformats.org/officeDocument/2006/relationships/slide" Target="/ppt/slides/slide6.xml" Id="R056da6f2eeaa46ad" /><Relationship Type="http://schemas.openxmlformats.org/officeDocument/2006/relationships/slide" Target="/ppt/slides/slide7.xml" Id="R7394b68bf33d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7f5b585a84f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16cc06ace4ff3" /><Relationship Type="http://schemas.openxmlformats.org/officeDocument/2006/relationships/theme" Target="/ppt/slideMasters/theme/theme1.xml" Id="R829a4336d1d8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316cc06ace4f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d3172e0a8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59d78ed1f4c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ec49174994c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706a5fab8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df96d6f7148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c314c7c1c4d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2f1ac9c04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H D BYGG OG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H D BYGG OG BETONG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8 241 725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220 159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3 977 254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DREGELID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DREGELID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DYMBE DREGELID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DREGELID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985 574 510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 D BYGG OG BETONG AS</a:t>
            </a:r>
          </a:p>
        </p:txBody>
      </p:sp>
    </p:spTree>
  </p:cSld>
  <p:clrMapOvr>
    <a:masterClrMapping xmlns:a="http://schemas.openxmlformats.org/drawingml/2006/main"/>
  </p:clrMapOvr>
</p:sld>
</file>