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5bf15b47e840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19f94d1d9848f4"/>
  </p:sldMasterIdLst>
  <p:sldIdLst>
    <p:sldId xmlns:r="http://schemas.openxmlformats.org/officeDocument/2006/relationships" id="256" r:id="R2f4e3d68f4714f6f"/>
    <p:sldId xmlns:r="http://schemas.openxmlformats.org/officeDocument/2006/relationships" id="257" r:id="R72b92bdc420a44d7"/>
    <p:sldId xmlns:r="http://schemas.openxmlformats.org/officeDocument/2006/relationships" id="258" r:id="R5b7c550dbade43a1"/>
    <p:sldId xmlns:r="http://schemas.openxmlformats.org/officeDocument/2006/relationships" id="259" r:id="R1df01c5168f44924"/>
    <p:sldId xmlns:r="http://schemas.openxmlformats.org/officeDocument/2006/relationships" id="260" r:id="Ra9673a46a5194948"/>
    <p:sldId xmlns:r="http://schemas.openxmlformats.org/officeDocument/2006/relationships" id="261" r:id="R97a5d85739384d81"/>
    <p:sldId xmlns:r="http://schemas.openxmlformats.org/officeDocument/2006/relationships" id="262" r:id="R26c7a6fbd3784b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19f94d1d9848f4" /><Relationship Type="http://schemas.openxmlformats.org/officeDocument/2006/relationships/slide" Target="/ppt/slides/slide1.xml" Id="R2f4e3d68f4714f6f" /><Relationship Type="http://schemas.openxmlformats.org/officeDocument/2006/relationships/slide" Target="/ppt/slides/slide2.xml" Id="R72b92bdc420a44d7" /><Relationship Type="http://schemas.openxmlformats.org/officeDocument/2006/relationships/slide" Target="/ppt/slides/slide3.xml" Id="R5b7c550dbade43a1" /><Relationship Type="http://schemas.openxmlformats.org/officeDocument/2006/relationships/slide" Target="/ppt/slides/slide4.xml" Id="R1df01c5168f44924" /><Relationship Type="http://schemas.openxmlformats.org/officeDocument/2006/relationships/slide" Target="/ppt/slides/slide5.xml" Id="Ra9673a46a5194948" /><Relationship Type="http://schemas.openxmlformats.org/officeDocument/2006/relationships/slide" Target="/ppt/slides/slide6.xml" Id="R97a5d85739384d81" /><Relationship Type="http://schemas.openxmlformats.org/officeDocument/2006/relationships/slide" Target="/ppt/slides/slide7.xml" Id="R26c7a6fbd3784b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74f1b02d084d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badf55eb64c88" /><Relationship Type="http://schemas.openxmlformats.org/officeDocument/2006/relationships/theme" Target="/ppt/slideMasters/theme/theme1.xml" Id="Ra6246afa842242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dbadf55eb64c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49158e54940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7361c33ec4b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1df164a6047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00ab9940e45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5d72aac6b40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fa0cb7b1942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a28a6e46ef4b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EGENCIA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EGENCIA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12 758 227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364 087 757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492 647 734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EGENCIA HOLDINGS UK LIMITED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Tordenskiolds 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15 16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985 573 913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