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13ea94206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72b2f20a8a4719"/>
  </p:sldMasterIdLst>
  <p:sldIdLst>
    <p:sldId xmlns:r="http://schemas.openxmlformats.org/officeDocument/2006/relationships" id="256" r:id="Rd0f7fccd8a51442f"/>
    <p:sldId xmlns:r="http://schemas.openxmlformats.org/officeDocument/2006/relationships" id="257" r:id="Rd939589277534201"/>
    <p:sldId xmlns:r="http://schemas.openxmlformats.org/officeDocument/2006/relationships" id="258" r:id="R1254c6a7932240b9"/>
    <p:sldId xmlns:r="http://schemas.openxmlformats.org/officeDocument/2006/relationships" id="259" r:id="Rf7925e8784944e4b"/>
    <p:sldId xmlns:r="http://schemas.openxmlformats.org/officeDocument/2006/relationships" id="260" r:id="Rf07f356bd4e84c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72b2f20a8a4719" /><Relationship Type="http://schemas.openxmlformats.org/officeDocument/2006/relationships/slide" Target="/ppt/slides/slide1.xml" Id="Rd0f7fccd8a51442f" /><Relationship Type="http://schemas.openxmlformats.org/officeDocument/2006/relationships/slide" Target="/ppt/slides/slide2.xml" Id="Rd939589277534201" /><Relationship Type="http://schemas.openxmlformats.org/officeDocument/2006/relationships/slide" Target="/ppt/slides/slide3.xml" Id="R1254c6a7932240b9" /><Relationship Type="http://schemas.openxmlformats.org/officeDocument/2006/relationships/slide" Target="/ppt/slides/slide4.xml" Id="Rf7925e8784944e4b" /><Relationship Type="http://schemas.openxmlformats.org/officeDocument/2006/relationships/slide" Target="/ppt/slides/slide5.xml" Id="Rf07f356bd4e84c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23b1206deb47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398ab9098463a" /><Relationship Type="http://schemas.openxmlformats.org/officeDocument/2006/relationships/theme" Target="/ppt/slideMasters/theme/theme1.xml" Id="Rda1a110d65a2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398ab909846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3da4f4a847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37992f29747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656ac701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e34d295bb48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b3b990ca248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HAUSVIK MARITIME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HAUSVIK MARITIME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985 565 430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HAUSVIK MARITIME EIENDOM AS</a:t>
            </a:r>
          </a:p>
        </p:txBody>
      </p:sp>
    </p:spTree>
  </p:cSld>
  <p:clrMapOvr>
    <a:masterClrMapping xmlns:a="http://schemas.openxmlformats.org/drawingml/2006/main"/>
  </p:clrMapOvr>
</p:sld>
</file>