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f77202f6624f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2f1c11293e4b8b"/>
  </p:sldMasterIdLst>
  <p:sldIdLst>
    <p:sldId xmlns:r="http://schemas.openxmlformats.org/officeDocument/2006/relationships" id="256" r:id="R262ad7bb13ae4044"/>
    <p:sldId xmlns:r="http://schemas.openxmlformats.org/officeDocument/2006/relationships" id="257" r:id="Rb427d8b5976e4b3d"/>
    <p:sldId xmlns:r="http://schemas.openxmlformats.org/officeDocument/2006/relationships" id="258" r:id="R63c15940d7f64b7f"/>
    <p:sldId xmlns:r="http://schemas.openxmlformats.org/officeDocument/2006/relationships" id="259" r:id="R7bfaddd524fd49d3"/>
    <p:sldId xmlns:r="http://schemas.openxmlformats.org/officeDocument/2006/relationships" id="260" r:id="Rba414ec0eddd48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2f1c11293e4b8b" /><Relationship Type="http://schemas.openxmlformats.org/officeDocument/2006/relationships/slide" Target="/ppt/slides/slide1.xml" Id="R262ad7bb13ae4044" /><Relationship Type="http://schemas.openxmlformats.org/officeDocument/2006/relationships/slide" Target="/ppt/slides/slide2.xml" Id="Rb427d8b5976e4b3d" /><Relationship Type="http://schemas.openxmlformats.org/officeDocument/2006/relationships/slide" Target="/ppt/slides/slide3.xml" Id="R63c15940d7f64b7f" /><Relationship Type="http://schemas.openxmlformats.org/officeDocument/2006/relationships/slide" Target="/ppt/slides/slide4.xml" Id="R7bfaddd524fd49d3" /><Relationship Type="http://schemas.openxmlformats.org/officeDocument/2006/relationships/slide" Target="/ppt/slides/slide5.xml" Id="Rba414ec0eddd48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40797100e141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023779123742c7" /><Relationship Type="http://schemas.openxmlformats.org/officeDocument/2006/relationships/theme" Target="/ppt/slideMasters/theme/theme1.xml" Id="R35d2001383f14b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023779123742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ff799282e64b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74a0f40ee24f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35099f09c44a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14fee67db448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f7f63e043c4b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HANSEN RØSSEVOLD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RØSSEVOLD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RØSSEVOLD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RØSSEVOLD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RØSSEVOLD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RØSSEVOLD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985 548 285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RØSSEVOLD HOLDING AS</a:t>
            </a:r>
          </a:p>
        </p:txBody>
      </p:sp>
    </p:spTree>
  </p:cSld>
  <p:clrMapOvr>
    <a:masterClrMapping xmlns:a="http://schemas.openxmlformats.org/drawingml/2006/main"/>
  </p:clrMapOvr>
</p:sld>
</file>