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df55d09c1741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0c2cb974f94a72"/>
  </p:sldMasterIdLst>
  <p:sldIdLst>
    <p:sldId xmlns:r="http://schemas.openxmlformats.org/officeDocument/2006/relationships" id="256" r:id="R486c1253fa2c4931"/>
    <p:sldId xmlns:r="http://schemas.openxmlformats.org/officeDocument/2006/relationships" id="257" r:id="Rcc7bbb7a8dd94c32"/>
    <p:sldId xmlns:r="http://schemas.openxmlformats.org/officeDocument/2006/relationships" id="258" r:id="Rfc7bd4dfac2b41ec"/>
    <p:sldId xmlns:r="http://schemas.openxmlformats.org/officeDocument/2006/relationships" id="259" r:id="R001e3b78b2084f64"/>
    <p:sldId xmlns:r="http://schemas.openxmlformats.org/officeDocument/2006/relationships" id="260" r:id="R7833e04936fc49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0c2cb974f94a72" /><Relationship Type="http://schemas.openxmlformats.org/officeDocument/2006/relationships/slide" Target="/ppt/slides/slide1.xml" Id="R486c1253fa2c4931" /><Relationship Type="http://schemas.openxmlformats.org/officeDocument/2006/relationships/slide" Target="/ppt/slides/slide2.xml" Id="Rcc7bbb7a8dd94c32" /><Relationship Type="http://schemas.openxmlformats.org/officeDocument/2006/relationships/slide" Target="/ppt/slides/slide3.xml" Id="Rfc7bd4dfac2b41ec" /><Relationship Type="http://schemas.openxmlformats.org/officeDocument/2006/relationships/slide" Target="/ppt/slides/slide4.xml" Id="R001e3b78b2084f64" /><Relationship Type="http://schemas.openxmlformats.org/officeDocument/2006/relationships/slide" Target="/ppt/slides/slide5.xml" Id="R7833e04936fc49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3340ff78b246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f61f8267a43e0" /><Relationship Type="http://schemas.openxmlformats.org/officeDocument/2006/relationships/theme" Target="/ppt/slideMasters/theme/theme1.xml" Id="Rafa5b5fbd9b246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af61f8267a43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77ae1b66c44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ceea3b1114c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1cada217b49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63897605845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d6468aed242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SLENESET BYGDESERVICE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SLENESET BYGDESERVICE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SLENESET BYGDESERVICE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SLENESET BYGDESERVICE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SLENESET BYGDESERVICE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SLENESET BYGDESERVICE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985 548 013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SLENESET BYGDESERVICE AS</a:t>
            </a:r>
          </a:p>
        </p:txBody>
      </p:sp>
    </p:spTree>
  </p:cSld>
  <p:clrMapOvr>
    <a:masterClrMapping xmlns:a="http://schemas.openxmlformats.org/drawingml/2006/main"/>
  </p:clrMapOvr>
</p:sld>
</file>