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27dd1cd4ab49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a0d5700fe74202"/>
  </p:sldMasterIdLst>
  <p:sldIdLst>
    <p:sldId xmlns:r="http://schemas.openxmlformats.org/officeDocument/2006/relationships" id="256" r:id="Rbef739b39d86411b"/>
    <p:sldId xmlns:r="http://schemas.openxmlformats.org/officeDocument/2006/relationships" id="257" r:id="Rd11bf04cdab545b3"/>
    <p:sldId xmlns:r="http://schemas.openxmlformats.org/officeDocument/2006/relationships" id="258" r:id="R8f5732210eab4134"/>
    <p:sldId xmlns:r="http://schemas.openxmlformats.org/officeDocument/2006/relationships" id="259" r:id="Rc7ef28b821734a72"/>
    <p:sldId xmlns:r="http://schemas.openxmlformats.org/officeDocument/2006/relationships" id="260" r:id="R186cabfc5d0344c4"/>
    <p:sldId xmlns:r="http://schemas.openxmlformats.org/officeDocument/2006/relationships" id="261" r:id="R2d5bb2852d5a49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a0d5700fe74202" /><Relationship Type="http://schemas.openxmlformats.org/officeDocument/2006/relationships/slide" Target="/ppt/slides/slide1.xml" Id="Rbef739b39d86411b" /><Relationship Type="http://schemas.openxmlformats.org/officeDocument/2006/relationships/slide" Target="/ppt/slides/slide2.xml" Id="Rd11bf04cdab545b3" /><Relationship Type="http://schemas.openxmlformats.org/officeDocument/2006/relationships/slide" Target="/ppt/slides/slide3.xml" Id="R8f5732210eab4134" /><Relationship Type="http://schemas.openxmlformats.org/officeDocument/2006/relationships/slide" Target="/ppt/slides/slide4.xml" Id="Rc7ef28b821734a72" /><Relationship Type="http://schemas.openxmlformats.org/officeDocument/2006/relationships/slide" Target="/ppt/slides/slide5.xml" Id="R186cabfc5d0344c4" /><Relationship Type="http://schemas.openxmlformats.org/officeDocument/2006/relationships/slide" Target="/ppt/slides/slide6.xml" Id="R2d5bb2852d5a49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876fd635114a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5b2491d754263" /><Relationship Type="http://schemas.openxmlformats.org/officeDocument/2006/relationships/theme" Target="/ppt/slideMasters/theme/theme1.xml" Id="R5785934bdae14b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75b2491d7542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37751d9064d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8dd83b29147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20f146db446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ca2f758a847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0b05a43f247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ff98d259a46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VOLLAN GÅRD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VOLLAN GÅRD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VOLLAN GÅRD ble etablert [år] og holder til i Kvikne.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VOLLAN GÅRD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VOLLAN GÅRD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VOLLAN GÅRD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−172 790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−165 590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1 005 503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1 078 362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VOLLAN GÅRD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Vollanveien 221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2512 Kvikne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kur@kvikne.no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985 536 686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VOLLAN GÅRD</a:t>
            </a:r>
          </a:p>
        </p:txBody>
      </p:sp>
    </p:spTree>
  </p:cSld>
  <p:clrMapOvr>
    <a:masterClrMapping xmlns:a="http://schemas.openxmlformats.org/drawingml/2006/main"/>
  </p:clrMapOvr>
</p:sld>
</file>