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656152ac5048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7f37f957164451"/>
  </p:sldMasterIdLst>
  <p:sldIdLst>
    <p:sldId xmlns:r="http://schemas.openxmlformats.org/officeDocument/2006/relationships" id="256" r:id="R104ec8b849134f8a"/>
    <p:sldId xmlns:r="http://schemas.openxmlformats.org/officeDocument/2006/relationships" id="257" r:id="R29c9a3d8c3a54eca"/>
    <p:sldId xmlns:r="http://schemas.openxmlformats.org/officeDocument/2006/relationships" id="258" r:id="R8299221bad2647f7"/>
    <p:sldId xmlns:r="http://schemas.openxmlformats.org/officeDocument/2006/relationships" id="259" r:id="Rcedc9a20e4504129"/>
    <p:sldId xmlns:r="http://schemas.openxmlformats.org/officeDocument/2006/relationships" id="260" r:id="Rd5e3c59862024d40"/>
    <p:sldId xmlns:r="http://schemas.openxmlformats.org/officeDocument/2006/relationships" id="261" r:id="Re9ec5059fc6d45a6"/>
    <p:sldId xmlns:r="http://schemas.openxmlformats.org/officeDocument/2006/relationships" id="262" r:id="Rc4793fe9a4104b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7f37f957164451" /><Relationship Type="http://schemas.openxmlformats.org/officeDocument/2006/relationships/slide" Target="/ppt/slides/slide1.xml" Id="R104ec8b849134f8a" /><Relationship Type="http://schemas.openxmlformats.org/officeDocument/2006/relationships/slide" Target="/ppt/slides/slide2.xml" Id="R29c9a3d8c3a54eca" /><Relationship Type="http://schemas.openxmlformats.org/officeDocument/2006/relationships/slide" Target="/ppt/slides/slide3.xml" Id="R8299221bad2647f7" /><Relationship Type="http://schemas.openxmlformats.org/officeDocument/2006/relationships/slide" Target="/ppt/slides/slide4.xml" Id="Rcedc9a20e4504129" /><Relationship Type="http://schemas.openxmlformats.org/officeDocument/2006/relationships/slide" Target="/ppt/slides/slide5.xml" Id="Rd5e3c59862024d40" /><Relationship Type="http://schemas.openxmlformats.org/officeDocument/2006/relationships/slide" Target="/ppt/slides/slide6.xml" Id="Re9ec5059fc6d45a6" /><Relationship Type="http://schemas.openxmlformats.org/officeDocument/2006/relationships/slide" Target="/ppt/slides/slide7.xml" Id="Rc4793fe9a4104b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cebfabbd545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9f8f7c8ee464d" /><Relationship Type="http://schemas.openxmlformats.org/officeDocument/2006/relationships/theme" Target="/ppt/slideMasters/theme/theme1.xml" Id="Re701521dc42143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19f8f7c8ee46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99fc6acf34d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aae4e7df7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583909ce54f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c2ab0568847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1a6d514e146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018375b2c45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92b4d6aba41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CERES AGRO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CERES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CERES AGRO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CERES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CERES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CERES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8 918 639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347 272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6 129 082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7 936 772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CERES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JECA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CERES AGRO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Alstadhaugvegen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7607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asle@mlsenteret.no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985 535 175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CERES AGRO AS</a:t>
            </a:r>
          </a:p>
        </p:txBody>
      </p:sp>
    </p:spTree>
  </p:cSld>
  <p:clrMapOvr>
    <a:masterClrMapping xmlns:a="http://schemas.openxmlformats.org/drawingml/2006/main"/>
  </p:clrMapOvr>
</p:sld>
</file>