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02752f7e1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6bdd0b16f45d1"/>
  </p:sldMasterIdLst>
  <p:sldIdLst>
    <p:sldId xmlns:r="http://schemas.openxmlformats.org/officeDocument/2006/relationships" id="256" r:id="R647dd3e0ac404b6c"/>
    <p:sldId xmlns:r="http://schemas.openxmlformats.org/officeDocument/2006/relationships" id="257" r:id="R5bf8faeb810d499d"/>
    <p:sldId xmlns:r="http://schemas.openxmlformats.org/officeDocument/2006/relationships" id="258" r:id="R7c614c674a834eb7"/>
    <p:sldId xmlns:r="http://schemas.openxmlformats.org/officeDocument/2006/relationships" id="259" r:id="Rc86e29428d18420f"/>
    <p:sldId xmlns:r="http://schemas.openxmlformats.org/officeDocument/2006/relationships" id="260" r:id="R415df398f4344bf6"/>
    <p:sldId xmlns:r="http://schemas.openxmlformats.org/officeDocument/2006/relationships" id="261" r:id="Re0cf9950b32b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6bdd0b16f45d1" /><Relationship Type="http://schemas.openxmlformats.org/officeDocument/2006/relationships/slide" Target="/ppt/slides/slide1.xml" Id="R647dd3e0ac404b6c" /><Relationship Type="http://schemas.openxmlformats.org/officeDocument/2006/relationships/slide" Target="/ppt/slides/slide2.xml" Id="R5bf8faeb810d499d" /><Relationship Type="http://schemas.openxmlformats.org/officeDocument/2006/relationships/slide" Target="/ppt/slides/slide3.xml" Id="R7c614c674a834eb7" /><Relationship Type="http://schemas.openxmlformats.org/officeDocument/2006/relationships/slide" Target="/ppt/slides/slide4.xml" Id="Rc86e29428d18420f" /><Relationship Type="http://schemas.openxmlformats.org/officeDocument/2006/relationships/slide" Target="/ppt/slides/slide5.xml" Id="R415df398f4344bf6" /><Relationship Type="http://schemas.openxmlformats.org/officeDocument/2006/relationships/slide" Target="/ppt/slides/slide6.xml" Id="Re0cf9950b32b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d9a8cc8d0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fea63428a4fbd" /><Relationship Type="http://schemas.openxmlformats.org/officeDocument/2006/relationships/theme" Target="/ppt/slideMasters/theme/theme1.xml" Id="Ra22eea48d8ed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afea63428a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26d08df49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c66a44416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372f12e6c4f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fdac4aff846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6e72115734c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af435115d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FRAMVAREN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FRAMVAREN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HESTESPRANGET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SKIPMAN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STANDARD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WILLUMSEN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STANDARD AS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HESTESPRANGET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Willumsen, Føreidveien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01 40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christian.willumsen@tratec.no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www.framvaren.no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985 532 079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FRAMVAREN AS</a:t>
            </a:r>
          </a:p>
        </p:txBody>
      </p:sp>
    </p:spTree>
  </p:cSld>
  <p:clrMapOvr>
    <a:masterClrMapping xmlns:a="http://schemas.openxmlformats.org/drawingml/2006/main"/>
  </p:clrMapOvr>
</p:sld>
</file>