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98e59b3ed747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2d9d6300fb46f3"/>
  </p:sldMasterIdLst>
  <p:sldIdLst>
    <p:sldId xmlns:r="http://schemas.openxmlformats.org/officeDocument/2006/relationships" id="256" r:id="Reea865a79c1a4ede"/>
    <p:sldId xmlns:r="http://schemas.openxmlformats.org/officeDocument/2006/relationships" id="257" r:id="R8607018e629740e8"/>
    <p:sldId xmlns:r="http://schemas.openxmlformats.org/officeDocument/2006/relationships" id="258" r:id="R1680b1cf47c34dd0"/>
    <p:sldId xmlns:r="http://schemas.openxmlformats.org/officeDocument/2006/relationships" id="259" r:id="Rb9b309f3fb384153"/>
    <p:sldId xmlns:r="http://schemas.openxmlformats.org/officeDocument/2006/relationships" id="260" r:id="Red6dfd1b30bd47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d9d6300fb46f3" /><Relationship Type="http://schemas.openxmlformats.org/officeDocument/2006/relationships/slide" Target="/ppt/slides/slide1.xml" Id="Reea865a79c1a4ede" /><Relationship Type="http://schemas.openxmlformats.org/officeDocument/2006/relationships/slide" Target="/ppt/slides/slide2.xml" Id="R8607018e629740e8" /><Relationship Type="http://schemas.openxmlformats.org/officeDocument/2006/relationships/slide" Target="/ppt/slides/slide3.xml" Id="R1680b1cf47c34dd0" /><Relationship Type="http://schemas.openxmlformats.org/officeDocument/2006/relationships/slide" Target="/ppt/slides/slide4.xml" Id="Rb9b309f3fb384153" /><Relationship Type="http://schemas.openxmlformats.org/officeDocument/2006/relationships/slide" Target="/ppt/slides/slide5.xml" Id="Red6dfd1b30bd47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fb7ca696d40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9b2524bb34144" /><Relationship Type="http://schemas.openxmlformats.org/officeDocument/2006/relationships/theme" Target="/ppt/slideMasters/theme/theme1.xml" Id="R97473b24722347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09b2524bb341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979ac04254a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5f4df707846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5a51dd0d447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9b00ae28b4a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e0abf41f545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FINANSGRUPPEN VED NHH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FINANSGRUPPEN VED NHH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FINANSGRUPPEN VED NHH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FINANSGRUPPEN VED NHH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FINANSGRUPPEN VED NHH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FINANSGRUPPEN VED NHH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5045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adhamrana@gmail.com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Finansgruppen.com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985 531 021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FINANSGRUPPEN VED NHH</a:t>
            </a:r>
          </a:p>
        </p:txBody>
      </p:sp>
    </p:spTree>
  </p:cSld>
  <p:clrMapOvr>
    <a:masterClrMapping xmlns:a="http://schemas.openxmlformats.org/drawingml/2006/main"/>
  </p:clrMapOvr>
</p:sld>
</file>