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513179bdf84d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aed798a6cf46fc"/>
  </p:sldMasterIdLst>
  <p:sldIdLst>
    <p:sldId xmlns:r="http://schemas.openxmlformats.org/officeDocument/2006/relationships" id="256" r:id="R2305e241d348408b"/>
    <p:sldId xmlns:r="http://schemas.openxmlformats.org/officeDocument/2006/relationships" id="257" r:id="R8ad4854b5cec4701"/>
    <p:sldId xmlns:r="http://schemas.openxmlformats.org/officeDocument/2006/relationships" id="258" r:id="R549c63a8da724489"/>
    <p:sldId xmlns:r="http://schemas.openxmlformats.org/officeDocument/2006/relationships" id="259" r:id="Ree0b64a29bed4f6b"/>
    <p:sldId xmlns:r="http://schemas.openxmlformats.org/officeDocument/2006/relationships" id="260" r:id="R4cbd581e939e47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ed798a6cf46fc" /><Relationship Type="http://schemas.openxmlformats.org/officeDocument/2006/relationships/slide" Target="/ppt/slides/slide1.xml" Id="R2305e241d348408b" /><Relationship Type="http://schemas.openxmlformats.org/officeDocument/2006/relationships/slide" Target="/ppt/slides/slide2.xml" Id="R8ad4854b5cec4701" /><Relationship Type="http://schemas.openxmlformats.org/officeDocument/2006/relationships/slide" Target="/ppt/slides/slide3.xml" Id="R549c63a8da724489" /><Relationship Type="http://schemas.openxmlformats.org/officeDocument/2006/relationships/slide" Target="/ppt/slides/slide4.xml" Id="Ree0b64a29bed4f6b" /><Relationship Type="http://schemas.openxmlformats.org/officeDocument/2006/relationships/slide" Target="/ppt/slides/slide5.xml" Id="R4cbd581e939e47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8a0b30d7f45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ac7889ab342ab" /><Relationship Type="http://schemas.openxmlformats.org/officeDocument/2006/relationships/theme" Target="/ppt/slideMasters/theme/theme1.xml" Id="R1374c9630cae43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4ac7889ab342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fc14cca834b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d2feebbb24c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e22f2cc9d49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5bb62318b42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d4b4a280047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REMI-JOHAN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REMI-JOHAN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REMI-JOHAN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REMI-JOHAN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REMI-JOHAN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REMI-JOHAN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985 509 964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REMI-JOHAN AS</a:t>
            </a:r>
          </a:p>
        </p:txBody>
      </p:sp>
    </p:spTree>
  </p:cSld>
  <p:clrMapOvr>
    <a:masterClrMapping xmlns:a="http://schemas.openxmlformats.org/drawingml/2006/main"/>
  </p:clrMapOvr>
</p:sld>
</file>