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c5870acc56341f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9ef4bd037d0418c"/>
  </p:sldMasterIdLst>
  <p:sldIdLst>
    <p:sldId xmlns:r="http://schemas.openxmlformats.org/officeDocument/2006/relationships" id="256" r:id="Rab69c1c3ec354d7b"/>
    <p:sldId xmlns:r="http://schemas.openxmlformats.org/officeDocument/2006/relationships" id="257" r:id="R1ce4f505767f49b8"/>
    <p:sldId xmlns:r="http://schemas.openxmlformats.org/officeDocument/2006/relationships" id="258" r:id="R557dbae64f8d4862"/>
    <p:sldId xmlns:r="http://schemas.openxmlformats.org/officeDocument/2006/relationships" id="259" r:id="R3da29d0ecc704ab4"/>
    <p:sldId xmlns:r="http://schemas.openxmlformats.org/officeDocument/2006/relationships" id="260" r:id="R33a94e9862964e62"/>
    <p:sldId xmlns:r="http://schemas.openxmlformats.org/officeDocument/2006/relationships" id="261" r:id="Rd69bf02ce1154aff"/>
    <p:sldId xmlns:r="http://schemas.openxmlformats.org/officeDocument/2006/relationships" id="262" r:id="Rcc392359b33d48b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ef4bd037d0418c" /><Relationship Type="http://schemas.openxmlformats.org/officeDocument/2006/relationships/slide" Target="/ppt/slides/slide1.xml" Id="Rab69c1c3ec354d7b" /><Relationship Type="http://schemas.openxmlformats.org/officeDocument/2006/relationships/slide" Target="/ppt/slides/slide2.xml" Id="R1ce4f505767f49b8" /><Relationship Type="http://schemas.openxmlformats.org/officeDocument/2006/relationships/slide" Target="/ppt/slides/slide3.xml" Id="R557dbae64f8d4862" /><Relationship Type="http://schemas.openxmlformats.org/officeDocument/2006/relationships/slide" Target="/ppt/slides/slide4.xml" Id="R3da29d0ecc704ab4" /><Relationship Type="http://schemas.openxmlformats.org/officeDocument/2006/relationships/slide" Target="/ppt/slides/slide5.xml" Id="R33a94e9862964e62" /><Relationship Type="http://schemas.openxmlformats.org/officeDocument/2006/relationships/slide" Target="/ppt/slides/slide6.xml" Id="Rd69bf02ce1154aff" /><Relationship Type="http://schemas.openxmlformats.org/officeDocument/2006/relationships/slide" Target="/ppt/slides/slide7.xml" Id="Rcc392359b33d48b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00ec35c2f74f1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1059525efb4255" /><Relationship Type="http://schemas.openxmlformats.org/officeDocument/2006/relationships/theme" Target="/ppt/slideMasters/theme/theme1.xml" Id="R265044507fe74ca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61059525efb425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43c29a3c9846a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9dc207c2f5470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79fac5fb5442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885724e7ab45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9ffef76d394d2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b6a02e432a48c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c3877d66e94d0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VÓNIN REFA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VÓNIN REFA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VÓNIN REFA AS ble etablert [år] og holder til i Finnsnes.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VÓNIN REFA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VÓNIN REFA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VÓNIN REFA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240 177 000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19 027 000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9 250 000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105 531 000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236 141 000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VÓNIN REFA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VON LTD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VÓNIN REFA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Strandveien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9300 Finnsnes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85 05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www.voninrefa.no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985 500 770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VÓNIN REFA AS</a:t>
            </a:r>
          </a:p>
        </p:txBody>
      </p:sp>
    </p:spTree>
  </p:cSld>
  <p:clrMapOvr>
    <a:masterClrMapping xmlns:a="http://schemas.openxmlformats.org/drawingml/2006/main"/>
  </p:clrMapOvr>
</p:sld>
</file>