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d2970a6c9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ab7b6d094c4dab"/>
  </p:sldMasterIdLst>
  <p:sldIdLst>
    <p:sldId xmlns:r="http://schemas.openxmlformats.org/officeDocument/2006/relationships" id="256" r:id="Rfd8aa5b46417438c"/>
    <p:sldId xmlns:r="http://schemas.openxmlformats.org/officeDocument/2006/relationships" id="257" r:id="Ra44fae2e724f4fba"/>
    <p:sldId xmlns:r="http://schemas.openxmlformats.org/officeDocument/2006/relationships" id="258" r:id="R7a94b6cf769e40d1"/>
    <p:sldId xmlns:r="http://schemas.openxmlformats.org/officeDocument/2006/relationships" id="259" r:id="R1d61787a36004777"/>
    <p:sldId xmlns:r="http://schemas.openxmlformats.org/officeDocument/2006/relationships" id="260" r:id="R347930d01da44472"/>
    <p:sldId xmlns:r="http://schemas.openxmlformats.org/officeDocument/2006/relationships" id="261" r:id="Recc965e327b04b20"/>
    <p:sldId xmlns:r="http://schemas.openxmlformats.org/officeDocument/2006/relationships" id="262" r:id="R473874c97b5d43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b7b6d094c4dab" /><Relationship Type="http://schemas.openxmlformats.org/officeDocument/2006/relationships/slide" Target="/ppt/slides/slide1.xml" Id="Rfd8aa5b46417438c" /><Relationship Type="http://schemas.openxmlformats.org/officeDocument/2006/relationships/slide" Target="/ppt/slides/slide2.xml" Id="Ra44fae2e724f4fba" /><Relationship Type="http://schemas.openxmlformats.org/officeDocument/2006/relationships/slide" Target="/ppt/slides/slide3.xml" Id="R7a94b6cf769e40d1" /><Relationship Type="http://schemas.openxmlformats.org/officeDocument/2006/relationships/slide" Target="/ppt/slides/slide4.xml" Id="R1d61787a36004777" /><Relationship Type="http://schemas.openxmlformats.org/officeDocument/2006/relationships/slide" Target="/ppt/slides/slide5.xml" Id="R347930d01da44472" /><Relationship Type="http://schemas.openxmlformats.org/officeDocument/2006/relationships/slide" Target="/ppt/slides/slide6.xml" Id="Recc965e327b04b20" /><Relationship Type="http://schemas.openxmlformats.org/officeDocument/2006/relationships/slide" Target="/ppt/slides/slide7.xml" Id="R473874c97b5d43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9befddee1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15618289d4d16" /><Relationship Type="http://schemas.openxmlformats.org/officeDocument/2006/relationships/theme" Target="/ppt/slideMasters/theme/theme1.xml" Id="R099525b5fa49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a15618289d4d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65c2fea51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030670b20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684116ca8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394b7cfb7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6b25188fc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ba693ce5642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d9e87390b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SUPPORT AS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15 470 043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−1 364 065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17 747 582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18 586 268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ANDERSEN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ANDERSEN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Melgårdshagan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92 97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scansupport@c2i.net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985 496 579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