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4b3fe318b54c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412127bfa54acb"/>
  </p:sldMasterIdLst>
  <p:sldIdLst>
    <p:sldId xmlns:r="http://schemas.openxmlformats.org/officeDocument/2006/relationships" id="256" r:id="R33d76f3dbe4541e0"/>
    <p:sldId xmlns:r="http://schemas.openxmlformats.org/officeDocument/2006/relationships" id="257" r:id="Rbf4a689a9b7b4147"/>
    <p:sldId xmlns:r="http://schemas.openxmlformats.org/officeDocument/2006/relationships" id="258" r:id="R4b22bdb4c1db4f4c"/>
    <p:sldId xmlns:r="http://schemas.openxmlformats.org/officeDocument/2006/relationships" id="259" r:id="R6714b382189a4a45"/>
    <p:sldId xmlns:r="http://schemas.openxmlformats.org/officeDocument/2006/relationships" id="260" r:id="R83fa59579f554e9b"/>
    <p:sldId xmlns:r="http://schemas.openxmlformats.org/officeDocument/2006/relationships" id="261" r:id="R98f00f00cb6340e9"/>
    <p:sldId xmlns:r="http://schemas.openxmlformats.org/officeDocument/2006/relationships" id="262" r:id="Rf9d7187ecf0949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12127bfa54acb" /><Relationship Type="http://schemas.openxmlformats.org/officeDocument/2006/relationships/slide" Target="/ppt/slides/slide1.xml" Id="R33d76f3dbe4541e0" /><Relationship Type="http://schemas.openxmlformats.org/officeDocument/2006/relationships/slide" Target="/ppt/slides/slide2.xml" Id="Rbf4a689a9b7b4147" /><Relationship Type="http://schemas.openxmlformats.org/officeDocument/2006/relationships/slide" Target="/ppt/slides/slide3.xml" Id="R4b22bdb4c1db4f4c" /><Relationship Type="http://schemas.openxmlformats.org/officeDocument/2006/relationships/slide" Target="/ppt/slides/slide4.xml" Id="R6714b382189a4a45" /><Relationship Type="http://schemas.openxmlformats.org/officeDocument/2006/relationships/slide" Target="/ppt/slides/slide5.xml" Id="R83fa59579f554e9b" /><Relationship Type="http://schemas.openxmlformats.org/officeDocument/2006/relationships/slide" Target="/ppt/slides/slide6.xml" Id="R98f00f00cb6340e9" /><Relationship Type="http://schemas.openxmlformats.org/officeDocument/2006/relationships/slide" Target="/ppt/slides/slide7.xml" Id="Rf9d7187ecf0949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39df4f0dc4b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53bd38d024df4" /><Relationship Type="http://schemas.openxmlformats.org/officeDocument/2006/relationships/theme" Target="/ppt/slideMasters/theme/theme1.xml" Id="Rab5636b9f59f46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53bd38d02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2a5b6ca074f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aacb6fe3943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8d79604294b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fe0bca29248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56e7c2c66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4f9f82f0349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4fc2b2a3447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VEDLIKEHOLD &amp; VAKTMESTERSERVICE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 &amp;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VEDLIKEHOLD &amp; VAKTMESTERSERVICE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 &amp;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 &amp;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 &amp;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10 286 893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3 939 583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5 778 551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 &amp;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SEFBO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 &amp;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985 483 221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VEDLIKEHOLD &amp; VAKTMESTERSERVICE AS</a:t>
            </a:r>
          </a:p>
        </p:txBody>
      </p:sp>
    </p:spTree>
  </p:cSld>
  <p:clrMapOvr>
    <a:masterClrMapping xmlns:a="http://schemas.openxmlformats.org/drawingml/2006/main"/>
  </p:clrMapOvr>
</p:sld>
</file>