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2a53fc06a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1d0c0e3094660"/>
  </p:sldMasterIdLst>
  <p:sldIdLst>
    <p:sldId xmlns:r="http://schemas.openxmlformats.org/officeDocument/2006/relationships" id="256" r:id="Re0b849a27d4d4d47"/>
    <p:sldId xmlns:r="http://schemas.openxmlformats.org/officeDocument/2006/relationships" id="257" r:id="Ree085d7e1c854530"/>
    <p:sldId xmlns:r="http://schemas.openxmlformats.org/officeDocument/2006/relationships" id="258" r:id="Rd9e25ef7b7194b25"/>
    <p:sldId xmlns:r="http://schemas.openxmlformats.org/officeDocument/2006/relationships" id="259" r:id="R6a7bba8ea7ca4886"/>
    <p:sldId xmlns:r="http://schemas.openxmlformats.org/officeDocument/2006/relationships" id="260" r:id="R22190845b0ce445c"/>
    <p:sldId xmlns:r="http://schemas.openxmlformats.org/officeDocument/2006/relationships" id="261" r:id="Rabe5d0deb4d64868"/>
    <p:sldId xmlns:r="http://schemas.openxmlformats.org/officeDocument/2006/relationships" id="262" r:id="R2450b3ffd887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1d0c0e3094660" /><Relationship Type="http://schemas.openxmlformats.org/officeDocument/2006/relationships/slide" Target="/ppt/slides/slide1.xml" Id="Re0b849a27d4d4d47" /><Relationship Type="http://schemas.openxmlformats.org/officeDocument/2006/relationships/slide" Target="/ppt/slides/slide2.xml" Id="Ree085d7e1c854530" /><Relationship Type="http://schemas.openxmlformats.org/officeDocument/2006/relationships/slide" Target="/ppt/slides/slide3.xml" Id="Rd9e25ef7b7194b25" /><Relationship Type="http://schemas.openxmlformats.org/officeDocument/2006/relationships/slide" Target="/ppt/slides/slide4.xml" Id="R6a7bba8ea7ca4886" /><Relationship Type="http://schemas.openxmlformats.org/officeDocument/2006/relationships/slide" Target="/ppt/slides/slide5.xml" Id="R22190845b0ce445c" /><Relationship Type="http://schemas.openxmlformats.org/officeDocument/2006/relationships/slide" Target="/ppt/slides/slide6.xml" Id="Rabe5d0deb4d64868" /><Relationship Type="http://schemas.openxmlformats.org/officeDocument/2006/relationships/slide" Target="/ppt/slides/slide7.xml" Id="R2450b3ffd887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a425b418f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6252ed5ad4f43" /><Relationship Type="http://schemas.openxmlformats.org/officeDocument/2006/relationships/theme" Target="/ppt/slideMasters/theme/theme1.xml" Id="R64256ff31e63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6252ed5ad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2e8214390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b6937f86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affb2f8c4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4aaa3017f4f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aeb00c46a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6cf419b8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6c4d638a5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MASKIN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83 015 284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3 440 942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10 890 208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24 393 924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Hagaveg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985 479 569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