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c88ab705bd49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a4880e1d7a4b1e"/>
  </p:sldMasterIdLst>
  <p:sldIdLst>
    <p:sldId xmlns:r="http://schemas.openxmlformats.org/officeDocument/2006/relationships" id="256" r:id="R2735db30f12e449a"/>
    <p:sldId xmlns:r="http://schemas.openxmlformats.org/officeDocument/2006/relationships" id="257" r:id="R037139724d0a4aef"/>
    <p:sldId xmlns:r="http://schemas.openxmlformats.org/officeDocument/2006/relationships" id="258" r:id="R4e1c7d3bbe4f484b"/>
    <p:sldId xmlns:r="http://schemas.openxmlformats.org/officeDocument/2006/relationships" id="259" r:id="R7b335e6586054540"/>
    <p:sldId xmlns:r="http://schemas.openxmlformats.org/officeDocument/2006/relationships" id="260" r:id="Raf8f2ade9e1d4d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a4880e1d7a4b1e" /><Relationship Type="http://schemas.openxmlformats.org/officeDocument/2006/relationships/slide" Target="/ppt/slides/slide1.xml" Id="R2735db30f12e449a" /><Relationship Type="http://schemas.openxmlformats.org/officeDocument/2006/relationships/slide" Target="/ppt/slides/slide2.xml" Id="R037139724d0a4aef" /><Relationship Type="http://schemas.openxmlformats.org/officeDocument/2006/relationships/slide" Target="/ppt/slides/slide3.xml" Id="R4e1c7d3bbe4f484b" /><Relationship Type="http://schemas.openxmlformats.org/officeDocument/2006/relationships/slide" Target="/ppt/slides/slide4.xml" Id="R7b335e6586054540" /><Relationship Type="http://schemas.openxmlformats.org/officeDocument/2006/relationships/slide" Target="/ppt/slides/slide5.xml" Id="Raf8f2ade9e1d4d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4bbc496ff40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5b3b934b14b5d" /><Relationship Type="http://schemas.openxmlformats.org/officeDocument/2006/relationships/theme" Target="/ppt/slideMasters/theme/theme1.xml" Id="Rf97da5dc9aae4c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e5b3b934b14b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c6725ffb64d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5c37f2c70648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f2c3a42f5f48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0a4055d8f443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77461577740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HANKØ MARINESERVICE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HANKØ MARINESERVICE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HANKØ MARINESERVICE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HANKØ MARINESERVICE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HANKØ MARINESERVICE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HANKØ MARINESERVICE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985 470 065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HANKØ MARINESERVICE AS</a:t>
            </a:r>
          </a:p>
        </p:txBody>
      </p:sp>
    </p:spTree>
  </p:cSld>
  <p:clrMapOvr>
    <a:masterClrMapping xmlns:a="http://schemas.openxmlformats.org/drawingml/2006/main"/>
  </p:clrMapOvr>
</p:sld>
</file>